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9" r:id="rId3"/>
    <p:sldId id="257" r:id="rId4"/>
    <p:sldId id="268" r:id="rId5"/>
    <p:sldId id="258" r:id="rId6"/>
    <p:sldId id="259" r:id="rId7"/>
    <p:sldId id="260" r:id="rId8"/>
    <p:sldId id="263" r:id="rId9"/>
    <p:sldId id="264" r:id="rId10"/>
    <p:sldId id="265" r:id="rId11"/>
    <p:sldId id="261" r:id="rId12"/>
    <p:sldId id="266" r:id="rId13"/>
    <p:sldId id="262" r:id="rId14"/>
    <p:sldId id="267" r:id="rId15"/>
  </p:sldIdLst>
  <p:sldSz cx="9144000" cy="5143500" type="screen16x9"/>
  <p:notesSz cx="6858000" cy="9144000"/>
  <p:embeddedFontLs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42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07811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a0b99e32c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a0b99e32c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9bcef34b57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9bcef34b57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9bcef34b57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9bcef34b57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9bcef34b57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9bcef34b57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a0b99e32ce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a0b99e32ce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a0b99e32c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a0b99e32c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9bcef34b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9bcef34b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525150" y="1421025"/>
            <a:ext cx="8031900" cy="10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4000"/>
              <a:buNone/>
              <a:defRPr sz="4000" b="1">
                <a:solidFill>
                  <a:srgbClr val="274E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17850" y="2718475"/>
            <a:ext cx="818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85542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</a:lstStyle>
          <a:p>
            <a:endParaRPr/>
          </a:p>
        </p:txBody>
      </p:sp>
      <p:sp>
        <p:nvSpPr>
          <p:cNvPr id="211" name="Google Shape;21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  <p:sp>
        <p:nvSpPr>
          <p:cNvPr id="212" name="Google Shape;212;p11"/>
          <p:cNvSpPr txBox="1">
            <a:spLocks noGrp="1"/>
          </p:cNvSpPr>
          <p:nvPr>
            <p:ph type="title"/>
          </p:nvPr>
        </p:nvSpPr>
        <p:spPr>
          <a:xfrm>
            <a:off x="1560050" y="231700"/>
            <a:ext cx="73059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3000"/>
              <a:buNone/>
              <a:defRPr sz="3000" b="1">
                <a:solidFill>
                  <a:srgbClr val="38761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1"/>
          <p:cNvSpPr txBox="1">
            <a:spLocks noGrp="1"/>
          </p:cNvSpPr>
          <p:nvPr>
            <p:ph type="subTitle" idx="2"/>
          </p:nvPr>
        </p:nvSpPr>
        <p:spPr>
          <a:xfrm>
            <a:off x="1529150" y="1251125"/>
            <a:ext cx="2703000" cy="393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1"/>
          <p:cNvSpPr txBox="1">
            <a:spLocks noGrp="1"/>
          </p:cNvSpPr>
          <p:nvPr>
            <p:ph type="body" idx="3"/>
          </p:nvPr>
        </p:nvSpPr>
        <p:spPr>
          <a:xfrm>
            <a:off x="1544600" y="1745400"/>
            <a:ext cx="2718600" cy="248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5" name="Google Shape;215;p11"/>
          <p:cNvSpPr txBox="1">
            <a:spLocks noGrp="1"/>
          </p:cNvSpPr>
          <p:nvPr>
            <p:ph type="subTitle" idx="4"/>
          </p:nvPr>
        </p:nvSpPr>
        <p:spPr>
          <a:xfrm>
            <a:off x="4577150" y="1251125"/>
            <a:ext cx="2703000" cy="393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1"/>
          <p:cNvSpPr txBox="1">
            <a:spLocks noGrp="1"/>
          </p:cNvSpPr>
          <p:nvPr>
            <p:ph type="body" idx="5"/>
          </p:nvPr>
        </p:nvSpPr>
        <p:spPr>
          <a:xfrm>
            <a:off x="4592600" y="1745400"/>
            <a:ext cx="2718600" cy="248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  <p:sp>
        <p:nvSpPr>
          <p:cNvPr id="223" name="Google Shape;223;p13"/>
          <p:cNvSpPr/>
          <p:nvPr/>
        </p:nvSpPr>
        <p:spPr>
          <a:xfrm>
            <a:off x="-16475" y="1389100"/>
            <a:ext cx="9252300" cy="2687700"/>
          </a:xfrm>
          <a:prstGeom prst="rect">
            <a:avLst/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"/>
          <p:cNvSpPr txBox="1"/>
          <p:nvPr/>
        </p:nvSpPr>
        <p:spPr>
          <a:xfrm>
            <a:off x="401600" y="1529150"/>
            <a:ext cx="8325300" cy="9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5000">
                <a:solidFill>
                  <a:srgbClr val="FFFFFF"/>
                </a:solidFill>
              </a:rPr>
              <a:t>Text 1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225" name="Google Shape;225;p13"/>
          <p:cNvSpPr txBox="1">
            <a:spLocks noGrp="1"/>
          </p:cNvSpPr>
          <p:nvPr>
            <p:ph type="subTitle" idx="1"/>
          </p:nvPr>
        </p:nvSpPr>
        <p:spPr>
          <a:xfrm>
            <a:off x="324375" y="2826600"/>
            <a:ext cx="86343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None/>
              <a:defRPr>
                <a:solidFill>
                  <a:srgbClr val="FFFF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E468BAA-8682-4EE3-B45D-BDE1F9E9286E}"/>
              </a:ext>
            </a:extLst>
          </p:cNvPr>
          <p:cNvSpPr/>
          <p:nvPr userDrawn="1"/>
        </p:nvSpPr>
        <p:spPr>
          <a:xfrm>
            <a:off x="0" y="0"/>
            <a:ext cx="2787446" cy="5143500"/>
          </a:xfrm>
          <a:prstGeom prst="rect">
            <a:avLst/>
          </a:prstGeom>
          <a:solidFill>
            <a:srgbClr val="A3C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ABEF2248-3AE7-42BB-83B9-AE757952E73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671847" y="604114"/>
            <a:ext cx="1398548" cy="4004444"/>
          </a:xfrm>
          <a:custGeom>
            <a:avLst/>
            <a:gdLst/>
            <a:ahLst/>
            <a:cxnLst/>
            <a:rect l="l" t="t" r="r" b="b"/>
            <a:pathLst>
              <a:path w="1864731" h="5339258">
                <a:moveTo>
                  <a:pt x="1864731" y="0"/>
                </a:moveTo>
                <a:lnTo>
                  <a:pt x="1864731" y="5339258"/>
                </a:lnTo>
                <a:lnTo>
                  <a:pt x="807799" y="5339258"/>
                </a:lnTo>
                <a:lnTo>
                  <a:pt x="807799" y="1072410"/>
                </a:lnTo>
                <a:lnTo>
                  <a:pt x="0" y="1072410"/>
                </a:lnTo>
                <a:lnTo>
                  <a:pt x="0" y="3927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1" y="2609850"/>
            <a:ext cx="4120067" cy="946416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41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0" y="3556266"/>
            <a:ext cx="4120067" cy="1081157"/>
          </a:xfrm>
          <a:prstGeom prst="rect">
            <a:avLst/>
          </a:prstGeom>
        </p:spPr>
        <p:txBody>
          <a:bodyPr lIns="68580" tIns="34290" rIns="68580" bIns="34290"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0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ACEAF08-BC2B-41AB-B909-3B9E28761A0B}"/>
              </a:ext>
            </a:extLst>
          </p:cNvPr>
          <p:cNvSpPr/>
          <p:nvPr userDrawn="1"/>
        </p:nvSpPr>
        <p:spPr>
          <a:xfrm>
            <a:off x="0" y="0"/>
            <a:ext cx="2787446" cy="5143500"/>
          </a:xfrm>
          <a:prstGeom prst="rect">
            <a:avLst/>
          </a:prstGeom>
          <a:solidFill>
            <a:srgbClr val="A3C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4ECE3ACF-4B5C-4331-9D86-E32730452CA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59230" y="586718"/>
            <a:ext cx="2735484" cy="4021839"/>
          </a:xfrm>
          <a:custGeom>
            <a:avLst/>
            <a:gdLst/>
            <a:ahLst/>
            <a:cxnLst/>
            <a:rect l="l" t="t" r="r" b="b"/>
            <a:pathLst>
              <a:path w="3647312" h="5362452">
                <a:moveTo>
                  <a:pt x="1748952" y="61"/>
                </a:moveTo>
                <a:cubicBezTo>
                  <a:pt x="1765563" y="-99"/>
                  <a:pt x="1781646" y="59"/>
                  <a:pt x="1797201" y="536"/>
                </a:cubicBezTo>
                <a:cubicBezTo>
                  <a:pt x="2323516" y="3500"/>
                  <a:pt x="2759050" y="150363"/>
                  <a:pt x="3103802" y="441123"/>
                </a:cubicBezTo>
                <a:cubicBezTo>
                  <a:pt x="3448553" y="731884"/>
                  <a:pt x="3627206" y="1148752"/>
                  <a:pt x="3639759" y="1691729"/>
                </a:cubicBezTo>
                <a:cubicBezTo>
                  <a:pt x="3635753" y="2003879"/>
                  <a:pt x="3578360" y="2267759"/>
                  <a:pt x="3467580" y="2483367"/>
                </a:cubicBezTo>
                <a:cubicBezTo>
                  <a:pt x="3356801" y="2698976"/>
                  <a:pt x="3216669" y="2882264"/>
                  <a:pt x="3047184" y="3033232"/>
                </a:cubicBezTo>
                <a:cubicBezTo>
                  <a:pt x="2877699" y="3184201"/>
                  <a:pt x="2702896" y="3318799"/>
                  <a:pt x="2522774" y="3437026"/>
                </a:cubicBezTo>
                <a:cubicBezTo>
                  <a:pt x="2169908" y="3684151"/>
                  <a:pt x="1896873" y="3881221"/>
                  <a:pt x="1703670" y="4028237"/>
                </a:cubicBezTo>
                <a:cubicBezTo>
                  <a:pt x="1510468" y="4175252"/>
                  <a:pt x="1382925" y="4308101"/>
                  <a:pt x="1321044" y="4426784"/>
                </a:cubicBezTo>
                <a:lnTo>
                  <a:pt x="3647312" y="4426784"/>
                </a:lnTo>
                <a:lnTo>
                  <a:pt x="3647312" y="5362452"/>
                </a:lnTo>
                <a:lnTo>
                  <a:pt x="0" y="5362452"/>
                </a:lnTo>
                <a:lnTo>
                  <a:pt x="0" y="4321009"/>
                </a:lnTo>
                <a:cubicBezTo>
                  <a:pt x="101735" y="4171317"/>
                  <a:pt x="271865" y="3996599"/>
                  <a:pt x="510393" y="3796853"/>
                </a:cubicBezTo>
                <a:cubicBezTo>
                  <a:pt x="748920" y="3597107"/>
                  <a:pt x="988905" y="3409166"/>
                  <a:pt x="1230347" y="3233031"/>
                </a:cubicBezTo>
                <a:cubicBezTo>
                  <a:pt x="1551611" y="3003664"/>
                  <a:pt x="1811850" y="2808436"/>
                  <a:pt x="2011066" y="2647347"/>
                </a:cubicBezTo>
                <a:cubicBezTo>
                  <a:pt x="2210281" y="2486259"/>
                  <a:pt x="2355750" y="2330207"/>
                  <a:pt x="2447473" y="2179192"/>
                </a:cubicBezTo>
                <a:cubicBezTo>
                  <a:pt x="2539195" y="2028178"/>
                  <a:pt x="2584450" y="1853098"/>
                  <a:pt x="2583237" y="1653952"/>
                </a:cubicBezTo>
                <a:cubicBezTo>
                  <a:pt x="2584025" y="1463495"/>
                  <a:pt x="2523875" y="1290984"/>
                  <a:pt x="2402790" y="1136421"/>
                </a:cubicBezTo>
                <a:cubicBezTo>
                  <a:pt x="2281703" y="981858"/>
                  <a:pt x="2094957" y="900012"/>
                  <a:pt x="1842549" y="890884"/>
                </a:cubicBezTo>
                <a:cubicBezTo>
                  <a:pt x="1597473" y="896013"/>
                  <a:pt x="1419999" y="953749"/>
                  <a:pt x="1310127" y="1064091"/>
                </a:cubicBezTo>
                <a:cubicBezTo>
                  <a:pt x="1200255" y="1174433"/>
                  <a:pt x="1131953" y="1306601"/>
                  <a:pt x="1105219" y="1460597"/>
                </a:cubicBezTo>
                <a:cubicBezTo>
                  <a:pt x="1078487" y="1614592"/>
                  <a:pt x="1067289" y="1759635"/>
                  <a:pt x="1071628" y="1895725"/>
                </a:cubicBezTo>
                <a:lnTo>
                  <a:pt x="45320" y="1895725"/>
                </a:lnTo>
                <a:cubicBezTo>
                  <a:pt x="50725" y="1461582"/>
                  <a:pt x="119649" y="1116523"/>
                  <a:pt x="252092" y="860547"/>
                </a:cubicBezTo>
                <a:cubicBezTo>
                  <a:pt x="384535" y="604571"/>
                  <a:pt x="548072" y="414786"/>
                  <a:pt x="742702" y="291193"/>
                </a:cubicBezTo>
                <a:cubicBezTo>
                  <a:pt x="937331" y="167599"/>
                  <a:pt x="1130628" y="87304"/>
                  <a:pt x="1322591" y="50308"/>
                </a:cubicBezTo>
                <a:cubicBezTo>
                  <a:pt x="1490559" y="17935"/>
                  <a:pt x="1632679" y="1187"/>
                  <a:pt x="1748952" y="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1" y="2609850"/>
            <a:ext cx="4120067" cy="946416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41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0" y="3556266"/>
            <a:ext cx="4120067" cy="1081157"/>
          </a:xfrm>
          <a:prstGeom prst="rect">
            <a:avLst/>
          </a:prstGeom>
        </p:spPr>
        <p:txBody>
          <a:bodyPr lIns="68580" tIns="34290" rIns="68580" bIns="34290"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9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ECA5CD7-6C60-4989-B58C-5C4333D7FEAE}"/>
              </a:ext>
            </a:extLst>
          </p:cNvPr>
          <p:cNvSpPr/>
          <p:nvPr userDrawn="1"/>
        </p:nvSpPr>
        <p:spPr>
          <a:xfrm>
            <a:off x="0" y="0"/>
            <a:ext cx="2787446" cy="5143500"/>
          </a:xfrm>
          <a:prstGeom prst="rect">
            <a:avLst/>
          </a:prstGeom>
          <a:solidFill>
            <a:srgbClr val="A3C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C6225F27-3C58-47BB-AE46-4129C955340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28563" y="587055"/>
            <a:ext cx="2769473" cy="4129573"/>
          </a:xfrm>
          <a:custGeom>
            <a:avLst/>
            <a:gdLst/>
            <a:ahLst/>
            <a:cxnLst/>
            <a:rect l="l" t="t" r="r" b="b"/>
            <a:pathLst>
              <a:path w="3692631" h="5506097">
                <a:moveTo>
                  <a:pt x="1865277" y="88"/>
                </a:moveTo>
                <a:cubicBezTo>
                  <a:pt x="2111777" y="-2289"/>
                  <a:pt x="2361685" y="43565"/>
                  <a:pt x="2615001" y="137651"/>
                </a:cubicBezTo>
                <a:cubicBezTo>
                  <a:pt x="2868317" y="231736"/>
                  <a:pt x="3081751" y="388312"/>
                  <a:pt x="3255305" y="607378"/>
                </a:cubicBezTo>
                <a:cubicBezTo>
                  <a:pt x="3428859" y="826445"/>
                  <a:pt x="3519243" y="1122260"/>
                  <a:pt x="3526458" y="1494826"/>
                </a:cubicBezTo>
                <a:cubicBezTo>
                  <a:pt x="3518594" y="1766496"/>
                  <a:pt x="3449421" y="1986647"/>
                  <a:pt x="3318941" y="2155278"/>
                </a:cubicBezTo>
                <a:cubicBezTo>
                  <a:pt x="3188460" y="2323909"/>
                  <a:pt x="3043856" y="2443825"/>
                  <a:pt x="2885127" y="2515024"/>
                </a:cubicBezTo>
                <a:lnTo>
                  <a:pt x="2885127" y="2530112"/>
                </a:lnTo>
                <a:cubicBezTo>
                  <a:pt x="2954491" y="2547563"/>
                  <a:pt x="3052227" y="2596481"/>
                  <a:pt x="3178332" y="2676868"/>
                </a:cubicBezTo>
                <a:cubicBezTo>
                  <a:pt x="3304438" y="2757254"/>
                  <a:pt x="3420062" y="2885104"/>
                  <a:pt x="3525204" y="3060417"/>
                </a:cubicBezTo>
                <a:cubicBezTo>
                  <a:pt x="3630347" y="3235728"/>
                  <a:pt x="3686156" y="3474500"/>
                  <a:pt x="3692631" y="3776730"/>
                </a:cubicBezTo>
                <a:cubicBezTo>
                  <a:pt x="3684478" y="4288037"/>
                  <a:pt x="3515888" y="4701675"/>
                  <a:pt x="3186862" y="5017645"/>
                </a:cubicBezTo>
                <a:cubicBezTo>
                  <a:pt x="2857835" y="5333614"/>
                  <a:pt x="2417290" y="5496238"/>
                  <a:pt x="1865225" y="5505517"/>
                </a:cubicBezTo>
                <a:cubicBezTo>
                  <a:pt x="1732874" y="5509292"/>
                  <a:pt x="1564517" y="5494665"/>
                  <a:pt x="1360158" y="5461637"/>
                </a:cubicBezTo>
                <a:cubicBezTo>
                  <a:pt x="1155798" y="5428609"/>
                  <a:pt x="949986" y="5354531"/>
                  <a:pt x="742722" y="5239403"/>
                </a:cubicBezTo>
                <a:cubicBezTo>
                  <a:pt x="535459" y="5124276"/>
                  <a:pt x="361295" y="4945451"/>
                  <a:pt x="220232" y="4702928"/>
                </a:cubicBezTo>
                <a:cubicBezTo>
                  <a:pt x="79169" y="4460405"/>
                  <a:pt x="5758" y="4131537"/>
                  <a:pt x="0" y="3716324"/>
                </a:cubicBezTo>
                <a:lnTo>
                  <a:pt x="1033866" y="3716324"/>
                </a:lnTo>
                <a:lnTo>
                  <a:pt x="1026308" y="3723334"/>
                </a:lnTo>
                <a:cubicBezTo>
                  <a:pt x="1022855" y="3825316"/>
                  <a:pt x="1038157" y="3948852"/>
                  <a:pt x="1072214" y="4093941"/>
                </a:cubicBezTo>
                <a:cubicBezTo>
                  <a:pt x="1106271" y="4239031"/>
                  <a:pt x="1179797" y="4368165"/>
                  <a:pt x="1292791" y="4481343"/>
                </a:cubicBezTo>
                <a:cubicBezTo>
                  <a:pt x="1405785" y="4594522"/>
                  <a:pt x="1578962" y="4654238"/>
                  <a:pt x="1812321" y="4660489"/>
                </a:cubicBezTo>
                <a:cubicBezTo>
                  <a:pt x="2030553" y="4660961"/>
                  <a:pt x="2215721" y="4588219"/>
                  <a:pt x="2367823" y="4442260"/>
                </a:cubicBezTo>
                <a:cubicBezTo>
                  <a:pt x="2519925" y="4296302"/>
                  <a:pt x="2599283" y="4074295"/>
                  <a:pt x="2605897" y="3776237"/>
                </a:cubicBezTo>
                <a:cubicBezTo>
                  <a:pt x="2600158" y="3536024"/>
                  <a:pt x="2532697" y="3361451"/>
                  <a:pt x="2403514" y="3252519"/>
                </a:cubicBezTo>
                <a:cubicBezTo>
                  <a:pt x="2274330" y="3143588"/>
                  <a:pt x="2117855" y="3075383"/>
                  <a:pt x="1934087" y="3047907"/>
                </a:cubicBezTo>
                <a:cubicBezTo>
                  <a:pt x="1750319" y="3020430"/>
                  <a:pt x="1573690" y="3008768"/>
                  <a:pt x="1404198" y="3012920"/>
                </a:cubicBezTo>
                <a:lnTo>
                  <a:pt x="1404222" y="2258532"/>
                </a:lnTo>
                <a:lnTo>
                  <a:pt x="1570504" y="2258532"/>
                </a:lnTo>
                <a:cubicBezTo>
                  <a:pt x="1683925" y="2262451"/>
                  <a:pt x="1809803" y="2251253"/>
                  <a:pt x="1948137" y="2224938"/>
                </a:cubicBezTo>
                <a:cubicBezTo>
                  <a:pt x="2086472" y="2198624"/>
                  <a:pt x="2206751" y="2133678"/>
                  <a:pt x="2308974" y="2030100"/>
                </a:cubicBezTo>
                <a:cubicBezTo>
                  <a:pt x="2411197" y="1926522"/>
                  <a:pt x="2464851" y="1760798"/>
                  <a:pt x="2469937" y="1532926"/>
                </a:cubicBezTo>
                <a:cubicBezTo>
                  <a:pt x="2472409" y="1460188"/>
                  <a:pt x="2457387" y="1370514"/>
                  <a:pt x="2424868" y="1263904"/>
                </a:cubicBezTo>
                <a:cubicBezTo>
                  <a:pt x="2392349" y="1157293"/>
                  <a:pt x="2327497" y="1062021"/>
                  <a:pt x="2230313" y="978086"/>
                </a:cubicBezTo>
                <a:cubicBezTo>
                  <a:pt x="2133129" y="894152"/>
                  <a:pt x="1988775" y="849828"/>
                  <a:pt x="1797252" y="845116"/>
                </a:cubicBezTo>
                <a:cubicBezTo>
                  <a:pt x="1559866" y="852444"/>
                  <a:pt x="1389665" y="914210"/>
                  <a:pt x="1286648" y="1030414"/>
                </a:cubicBezTo>
                <a:cubicBezTo>
                  <a:pt x="1183632" y="1146617"/>
                  <a:pt x="1120926" y="1273286"/>
                  <a:pt x="1098531" y="1410420"/>
                </a:cubicBezTo>
                <a:cubicBezTo>
                  <a:pt x="1076136" y="1547554"/>
                  <a:pt x="1067178" y="1651181"/>
                  <a:pt x="1071657" y="1721301"/>
                </a:cubicBezTo>
                <a:lnTo>
                  <a:pt x="90640" y="1721301"/>
                </a:lnTo>
                <a:cubicBezTo>
                  <a:pt x="89038" y="1210317"/>
                  <a:pt x="233723" y="797943"/>
                  <a:pt x="524692" y="484179"/>
                </a:cubicBezTo>
                <a:cubicBezTo>
                  <a:pt x="815662" y="170416"/>
                  <a:pt x="1262524" y="9052"/>
                  <a:pt x="1865277" y="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noAutofit/>
          </a:bodyPr>
          <a:lstStyle/>
          <a:p>
            <a:endParaRPr lang="id-ID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1" y="2609850"/>
            <a:ext cx="4120067" cy="946416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41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0" y="3556266"/>
            <a:ext cx="4120067" cy="1081157"/>
          </a:xfrm>
          <a:prstGeom prst="rect">
            <a:avLst/>
          </a:prstGeom>
        </p:spPr>
        <p:txBody>
          <a:bodyPr lIns="68580" tIns="34290" rIns="68580" bIns="34290"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34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rp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444049C6-226B-4C66-A54E-69D022EC23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5867" y="2047938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Point 1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08ADD387-9DA4-46D6-8395-ADE48AE0A6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91873" y="2008328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xmlns="" id="{68A9DE8A-A248-4AB5-9CB6-58EB3DA564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1873" y="2134621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1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4E2E10B1-F4AB-4B11-BA8B-97E55E26DA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3848571" cy="5143500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id-ID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xmlns="" id="{7EA78C4F-E196-4212-AC35-7CC38B4FF0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5867" y="2906801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Point 2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9B7C82C4-B82C-4C86-812A-903AEF52C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1873" y="2867191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xmlns="" id="{9229936E-2037-4D77-9C45-DBAA396E189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91873" y="2993484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2</a:t>
            </a:r>
            <a:endParaRPr lang="en-US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C2C4B2A6-4C35-490A-98D2-8A1006802E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15867" y="3805273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marR="0" indent="0" algn="l" defTabSz="685800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d-ID" dirty="0"/>
              <a:t>Point 3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020517E-E0D9-4AF5-A5C5-87DAACAEF02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91873" y="3765663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xmlns="" id="{8CD12C94-2E3A-4148-B5FE-AE6F7F30FF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91873" y="3891956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3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B5A43E70-FE25-4FE5-B6A3-C7BA80EBAD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3033" y="2081637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Point 4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8951F111-770D-4922-BC24-B0D6FF3682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19039" y="2042027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xmlns="" id="{5966EAB3-872E-4920-B969-20BC0158F3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19039" y="2168320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4</a:t>
            </a:r>
            <a:endParaRPr lang="en-US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xmlns="" id="{E3229876-6BFE-4566-BBC7-6175E2E0C5B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43033" y="2940499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Point 5</a:t>
            </a:r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xmlns="" id="{215ADCED-DB75-482E-8FAE-E1B1484FC91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19039" y="2900889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xmlns="" id="{DA247065-EF90-478A-9954-CA834BDE280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9039" y="3027183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5</a:t>
            </a:r>
            <a:endParaRPr lang="en-US" dirty="0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xmlns="" id="{5C2527D0-96C3-47CC-A920-18026D4124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43033" y="3838972"/>
            <a:ext cx="1459870" cy="49011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1" i="0">
                <a:solidFill>
                  <a:schemeClr val="tx1">
                    <a:lumMod val="75000"/>
                    <a:lumOff val="25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Point 6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xmlns="" id="{5651D779-AF16-4456-893E-E05BEA51B3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19039" y="3799362"/>
            <a:ext cx="569333" cy="569333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rgbClr val="A3C63D"/>
          </a:solidFill>
        </p:spPr>
        <p:txBody>
          <a:bodyPr wrap="square" lIns="68580" tIns="34290" rIns="68580" bIns="3429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xmlns="" id="{5521078B-698F-4D41-A956-E2D2D7BA5DE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19039" y="3925655"/>
            <a:ext cx="569333" cy="41365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700" b="1" i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0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6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  <p:bldP spid="15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62000" fill="hold" nodeType="withEffect" nodePh="1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92CC2BC-84E6-4E7A-BA8E-08AEDD9DCF79}"/>
              </a:ext>
            </a:extLst>
          </p:cNvPr>
          <p:cNvGrpSpPr/>
          <p:nvPr userDrawn="1"/>
        </p:nvGrpSpPr>
        <p:grpSpPr>
          <a:xfrm>
            <a:off x="0" y="3041838"/>
            <a:ext cx="3411102" cy="406004"/>
            <a:chOff x="0" y="3500438"/>
            <a:chExt cx="4548136" cy="541338"/>
          </a:xfrm>
          <a:solidFill>
            <a:srgbClr val="A3C63D"/>
          </a:solidFill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F4FB93FA-6103-499A-B5B1-9E5AE992419B}"/>
                </a:ext>
              </a:extLst>
            </p:cNvPr>
            <p:cNvSpPr/>
            <p:nvPr userDrawn="1"/>
          </p:nvSpPr>
          <p:spPr>
            <a:xfrm>
              <a:off x="4006798" y="3500438"/>
              <a:ext cx="541338" cy="5413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7C610A4-022D-4937-A36F-ACD75C27EA86}"/>
                </a:ext>
              </a:extLst>
            </p:cNvPr>
            <p:cNvSpPr/>
            <p:nvPr userDrawn="1"/>
          </p:nvSpPr>
          <p:spPr>
            <a:xfrm>
              <a:off x="0" y="3500438"/>
              <a:ext cx="4275806" cy="5413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5E6E5E12-827E-49F9-9F1E-054A8F363F9F}"/>
              </a:ext>
            </a:extLst>
          </p:cNvPr>
          <p:cNvGrpSpPr/>
          <p:nvPr userDrawn="1"/>
        </p:nvGrpSpPr>
        <p:grpSpPr>
          <a:xfrm flipH="1">
            <a:off x="5732899" y="3041837"/>
            <a:ext cx="3411102" cy="406004"/>
            <a:chOff x="0" y="3500438"/>
            <a:chExt cx="4548136" cy="541338"/>
          </a:xfrm>
          <a:solidFill>
            <a:srgbClr val="A3C63D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F6B0254A-DA4E-4CE9-B0B8-7BE63B3E6698}"/>
                </a:ext>
              </a:extLst>
            </p:cNvPr>
            <p:cNvSpPr/>
            <p:nvPr userDrawn="1"/>
          </p:nvSpPr>
          <p:spPr>
            <a:xfrm>
              <a:off x="4006798" y="3500438"/>
              <a:ext cx="541338" cy="5413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EEA31D83-3DD9-4203-85A9-0978F5D5F41C}"/>
                </a:ext>
              </a:extLst>
            </p:cNvPr>
            <p:cNvSpPr/>
            <p:nvPr userDrawn="1"/>
          </p:nvSpPr>
          <p:spPr>
            <a:xfrm>
              <a:off x="0" y="3500438"/>
              <a:ext cx="4275806" cy="5413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9A89F52-BCDE-4CDE-9592-2EFD1C2E352C}"/>
              </a:ext>
            </a:extLst>
          </p:cNvPr>
          <p:cNvSpPr/>
          <p:nvPr userDrawn="1"/>
        </p:nvSpPr>
        <p:spPr>
          <a:xfrm>
            <a:off x="0" y="1"/>
            <a:ext cx="9144000" cy="2054316"/>
          </a:xfrm>
          <a:prstGeom prst="rect">
            <a:avLst/>
          </a:prstGeom>
          <a:solidFill>
            <a:srgbClr val="A3C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A64A4F9B-7852-47A4-B339-F3D20E5D9A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2725" y="1081074"/>
            <a:ext cx="8118372" cy="1030393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ctr">
              <a:lnSpc>
                <a:spcPct val="70000"/>
              </a:lnSpc>
              <a:buNone/>
              <a:defRPr sz="7200" b="1" baseline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xmlns="" id="{5CAC010E-880D-4824-BB92-1E88BECAD6D3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865390" y="2182904"/>
            <a:ext cx="5413041" cy="37694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2400" b="0" i="0">
                <a:solidFill>
                  <a:srgbClr val="383838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www.yourwebsite.com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xmlns="" id="{86AE76AA-6CE7-4FC8-A465-CE0ABAB5F5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248" y="3481040"/>
            <a:ext cx="3206855" cy="37694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r">
              <a:lnSpc>
                <a:spcPct val="70000"/>
              </a:lnSpc>
              <a:buNone/>
              <a:defRPr sz="1800" b="0" i="0" baseline="0">
                <a:solidFill>
                  <a:srgbClr val="383838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000 000 000 000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xmlns="" id="{8B0F3BFF-3B04-43D8-BA2B-1F5E254B3F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2898" y="3481040"/>
            <a:ext cx="3206855" cy="37694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l">
              <a:lnSpc>
                <a:spcPct val="70000"/>
              </a:lnSpc>
              <a:buNone/>
              <a:defRPr sz="1800" b="0" i="0" baseline="0">
                <a:solidFill>
                  <a:srgbClr val="383838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youremail@domain.com</a:t>
            </a:r>
          </a:p>
        </p:txBody>
      </p:sp>
      <p:sp>
        <p:nvSpPr>
          <p:cNvPr id="42" name="Shape 898">
            <a:extLst>
              <a:ext uri="{FF2B5EF4-FFF2-40B4-BE49-F238E27FC236}">
                <a16:creationId xmlns:a16="http://schemas.microsoft.com/office/drawing/2014/main" xmlns="" id="{33146221-4448-4755-B3FC-3BB535C66E31}"/>
              </a:ext>
            </a:extLst>
          </p:cNvPr>
          <p:cNvSpPr/>
          <p:nvPr userDrawn="1"/>
        </p:nvSpPr>
        <p:spPr>
          <a:xfrm>
            <a:off x="2921570" y="3095848"/>
            <a:ext cx="285285" cy="284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73" h="19365" extrusionOk="0">
                <a:moveTo>
                  <a:pt x="11045" y="11319"/>
                </a:moveTo>
                <a:cubicBezTo>
                  <a:pt x="9338" y="13030"/>
                  <a:pt x="7144" y="14740"/>
                  <a:pt x="6315" y="13909"/>
                </a:cubicBezTo>
                <a:cubicBezTo>
                  <a:pt x="4999" y="12590"/>
                  <a:pt x="4121" y="11710"/>
                  <a:pt x="1537" y="13909"/>
                </a:cubicBezTo>
                <a:cubicBezTo>
                  <a:pt x="-1486" y="16060"/>
                  <a:pt x="659" y="17770"/>
                  <a:pt x="1976" y="18650"/>
                </a:cubicBezTo>
                <a:cubicBezTo>
                  <a:pt x="3244" y="20360"/>
                  <a:pt x="8461" y="19089"/>
                  <a:pt x="13629" y="13909"/>
                </a:cubicBezTo>
                <a:cubicBezTo>
                  <a:pt x="18798" y="8729"/>
                  <a:pt x="20114" y="3500"/>
                  <a:pt x="18798" y="1741"/>
                </a:cubicBezTo>
                <a:cubicBezTo>
                  <a:pt x="17530" y="470"/>
                  <a:pt x="16213" y="-1240"/>
                  <a:pt x="14068" y="1350"/>
                </a:cubicBezTo>
                <a:cubicBezTo>
                  <a:pt x="11923" y="3940"/>
                  <a:pt x="12800" y="4771"/>
                  <a:pt x="14068" y="6139"/>
                </a:cubicBezTo>
                <a:cubicBezTo>
                  <a:pt x="14946" y="6921"/>
                  <a:pt x="13239" y="9120"/>
                  <a:pt x="11045" y="11319"/>
                </a:cubicBezTo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/>
          <a:p>
            <a:endParaRPr/>
          </a:p>
        </p:txBody>
      </p:sp>
      <p:sp>
        <p:nvSpPr>
          <p:cNvPr id="43" name="Shape 899">
            <a:extLst>
              <a:ext uri="{FF2B5EF4-FFF2-40B4-BE49-F238E27FC236}">
                <a16:creationId xmlns:a16="http://schemas.microsoft.com/office/drawing/2014/main" xmlns="" id="{156BF52C-7DAB-4B6A-9036-922B6326B4EA}"/>
              </a:ext>
            </a:extLst>
          </p:cNvPr>
          <p:cNvSpPr/>
          <p:nvPr userDrawn="1"/>
        </p:nvSpPr>
        <p:spPr>
          <a:xfrm>
            <a:off x="5919074" y="3135390"/>
            <a:ext cx="321429" cy="2052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/>
          <a:p>
            <a:endParaRPr/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xmlns="" id="{C8C916BE-9BA2-4F9A-AB64-3D0E3B22D7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65390" y="4633569"/>
            <a:ext cx="5413041" cy="37694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1800" b="0" i="0">
                <a:solidFill>
                  <a:srgbClr val="383838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281836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32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72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72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32000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32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72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72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animBg="1"/>
      <p:bldP spid="52" grpId="0" build="p">
        <p:tmplLst>
          <p:tmpl lvl="1">
            <p:tnLst>
              <p:par>
                <p:cTn presetID="2" presetClass="entr" presetSubtype="4" decel="32000" fill="hold" nodeType="withEffect">
                  <p:stCondLst>
                    <p:cond delay="1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220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54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Y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DB2BE1A-6734-497C-A849-DCC859E72D7E}"/>
              </a:ext>
            </a:extLst>
          </p:cNvPr>
          <p:cNvGrpSpPr/>
          <p:nvPr userDrawn="1"/>
        </p:nvGrpSpPr>
        <p:grpSpPr>
          <a:xfrm>
            <a:off x="1" y="3045856"/>
            <a:ext cx="4853069" cy="1411747"/>
            <a:chOff x="0" y="4061141"/>
            <a:chExt cx="6470759" cy="1882329"/>
          </a:xfrm>
          <a:solidFill>
            <a:srgbClr val="A3C63D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98F7653-4EEB-4074-B825-71A80372019D}"/>
                </a:ext>
              </a:extLst>
            </p:cNvPr>
            <p:cNvSpPr/>
            <p:nvPr userDrawn="1"/>
          </p:nvSpPr>
          <p:spPr>
            <a:xfrm>
              <a:off x="0" y="4061141"/>
              <a:ext cx="5529595" cy="18823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D043832D-E61C-4C92-89D8-D46D0BF621F1}"/>
                </a:ext>
              </a:extLst>
            </p:cNvPr>
            <p:cNvSpPr/>
            <p:nvPr userDrawn="1"/>
          </p:nvSpPr>
          <p:spPr>
            <a:xfrm>
              <a:off x="4588431" y="4061142"/>
              <a:ext cx="1882328" cy="18823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6" name="Text Placeholder 20">
            <a:extLst>
              <a:ext uri="{FF2B5EF4-FFF2-40B4-BE49-F238E27FC236}">
                <a16:creationId xmlns:a16="http://schemas.microsoft.com/office/drawing/2014/main" xmlns="" id="{E514A3C3-1B15-4006-BFD8-BAB4F8D092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73598" y="3278522"/>
            <a:ext cx="2259106" cy="946416"/>
          </a:xfrm>
          <a:prstGeom prst="rect">
            <a:avLst/>
          </a:prstGeom>
        </p:spPr>
        <p:txBody>
          <a:bodyPr lIns="68580" tIns="34290" rIns="68580" bIns="34290" anchor="b">
            <a:noAutofit/>
          </a:bodyPr>
          <a:lstStyle>
            <a:lvl1pPr marL="0" indent="0" algn="r">
              <a:lnSpc>
                <a:spcPct val="70000"/>
              </a:lnSpc>
              <a:buNone/>
              <a:defRPr sz="6000" b="1" i="0" baseline="0">
                <a:solidFill>
                  <a:srgbClr val="F7F7F7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1999</a:t>
            </a:r>
            <a:endParaRPr lang="en-US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FF48A475-EF5E-450A-BE07-299030B545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1081" y="3045856"/>
            <a:ext cx="3719493" cy="1411747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marL="0" indent="0" algn="l">
              <a:lnSpc>
                <a:spcPct val="70000"/>
              </a:lnSpc>
              <a:buNone/>
              <a:defRPr sz="2100" b="0" i="0">
                <a:solidFill>
                  <a:srgbClr val="383838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posuere, magna sed pulvinar </a:t>
            </a:r>
            <a:r>
              <a:rPr lang="en-US" dirty="0" err="1"/>
              <a:t>ultricieseros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xmlns="" id="{85819724-12B6-4D40-A4F0-4D7ADD9F9D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771900" cy="5143500"/>
          </a:xfrm>
          <a:custGeom>
            <a:avLst/>
            <a:gdLst>
              <a:gd name="connsiteX0" fmla="*/ 0 w 5029200"/>
              <a:gd name="connsiteY0" fmla="*/ 5943469 h 6858000"/>
              <a:gd name="connsiteX1" fmla="*/ 5029200 w 5029200"/>
              <a:gd name="connsiteY1" fmla="*/ 5943469 h 6858000"/>
              <a:gd name="connsiteX2" fmla="*/ 5029200 w 5029200"/>
              <a:gd name="connsiteY2" fmla="*/ 6858000 h 6858000"/>
              <a:gd name="connsiteX3" fmla="*/ 0 w 5029200"/>
              <a:gd name="connsiteY3" fmla="*/ 6858000 h 6858000"/>
              <a:gd name="connsiteX4" fmla="*/ 0 w 5029200"/>
              <a:gd name="connsiteY4" fmla="*/ 0 h 6858000"/>
              <a:gd name="connsiteX5" fmla="*/ 5029200 w 5029200"/>
              <a:gd name="connsiteY5" fmla="*/ 0 h 6858000"/>
              <a:gd name="connsiteX6" fmla="*/ 5029200 w 5029200"/>
              <a:gd name="connsiteY6" fmla="*/ 4061141 h 6858000"/>
              <a:gd name="connsiteX7" fmla="*/ 0 w 5029200"/>
              <a:gd name="connsiteY7" fmla="*/ 40611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6858000">
                <a:moveTo>
                  <a:pt x="0" y="5943469"/>
                </a:moveTo>
                <a:lnTo>
                  <a:pt x="5029200" y="5943469"/>
                </a:lnTo>
                <a:lnTo>
                  <a:pt x="5029200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5029200" y="0"/>
                </a:lnTo>
                <a:lnTo>
                  <a:pt x="5029200" y="4061141"/>
                </a:lnTo>
                <a:lnTo>
                  <a:pt x="0" y="4061141"/>
                </a:lnTo>
                <a:close/>
              </a:path>
            </a:pathLst>
          </a:custGeom>
        </p:spPr>
        <p:txBody>
          <a:bodyPr wrap="square" lIns="68580" tIns="34290" rIns="68580" bIns="34290">
            <a:noAutofit/>
          </a:bodyPr>
          <a:lstStyle/>
          <a:p>
            <a:endParaRPr lang="id-ID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AEC16F89-EDEC-4B10-86A2-0BD91D43001D}"/>
              </a:ext>
            </a:extLst>
          </p:cNvPr>
          <p:cNvSpPr/>
          <p:nvPr userDrawn="1"/>
        </p:nvSpPr>
        <p:spPr>
          <a:xfrm>
            <a:off x="-390657" y="2974319"/>
            <a:ext cx="5344898" cy="1554819"/>
          </a:xfrm>
          <a:custGeom>
            <a:avLst/>
            <a:gdLst>
              <a:gd name="connsiteX0" fmla="*/ 0 w 6470759"/>
              <a:gd name="connsiteY0" fmla="*/ 0 h 1882329"/>
              <a:gd name="connsiteX1" fmla="*/ 5529595 w 6470759"/>
              <a:gd name="connsiteY1" fmla="*/ 0 h 1882329"/>
              <a:gd name="connsiteX2" fmla="*/ 5529595 w 6470759"/>
              <a:gd name="connsiteY2" fmla="*/ 1 h 1882329"/>
              <a:gd name="connsiteX3" fmla="*/ 6470759 w 6470759"/>
              <a:gd name="connsiteY3" fmla="*/ 941165 h 1882329"/>
              <a:gd name="connsiteX4" fmla="*/ 5529595 w 6470759"/>
              <a:gd name="connsiteY4" fmla="*/ 1882329 h 1882329"/>
              <a:gd name="connsiteX5" fmla="*/ 5529576 w 6470759"/>
              <a:gd name="connsiteY5" fmla="*/ 1882328 h 1882329"/>
              <a:gd name="connsiteX6" fmla="*/ 0 w 6470759"/>
              <a:gd name="connsiteY6" fmla="*/ 1882328 h 188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0759" h="1882329">
                <a:moveTo>
                  <a:pt x="0" y="0"/>
                </a:moveTo>
                <a:lnTo>
                  <a:pt x="5529595" y="0"/>
                </a:lnTo>
                <a:lnTo>
                  <a:pt x="5529595" y="1"/>
                </a:lnTo>
                <a:cubicBezTo>
                  <a:pt x="6049386" y="1"/>
                  <a:pt x="6470759" y="421374"/>
                  <a:pt x="6470759" y="941165"/>
                </a:cubicBezTo>
                <a:cubicBezTo>
                  <a:pt x="6470759" y="1460956"/>
                  <a:pt x="6049386" y="1882329"/>
                  <a:pt x="5529595" y="1882329"/>
                </a:cubicBezTo>
                <a:lnTo>
                  <a:pt x="5529576" y="1882328"/>
                </a:lnTo>
                <a:lnTo>
                  <a:pt x="0" y="1882328"/>
                </a:lnTo>
                <a:close/>
              </a:path>
            </a:pathLst>
          </a:custGeom>
          <a:noFill/>
          <a:ln w="47625">
            <a:solidFill>
              <a:srgbClr val="A3C6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877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2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2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8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8" decel="62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52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24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ta Letak Khusus 4">
  <p:cSld name="CUSTOM_4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555300" y="1518544"/>
            <a:ext cx="2405400" cy="27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 b="1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4587062" y="2894008"/>
            <a:ext cx="3499800" cy="6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00" b="1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18;p3"/>
          <p:cNvSpPr txBox="1"/>
          <p:nvPr/>
        </p:nvSpPr>
        <p:spPr>
          <a:xfrm>
            <a:off x="4587062" y="3537575"/>
            <a:ext cx="3499800" cy="7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" name="Google Shape;19;p3"/>
          <p:cNvSpPr txBox="1"/>
          <p:nvPr/>
        </p:nvSpPr>
        <p:spPr>
          <a:xfrm>
            <a:off x="1481825" y="367400"/>
            <a:ext cx="7335600" cy="6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ta Letak Khusus 3">
  <p:cSld name="CUSTOM_3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/>
        </p:nvSpPr>
        <p:spPr>
          <a:xfrm>
            <a:off x="1312900" y="419400"/>
            <a:ext cx="76458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5400">
                <a:solidFill>
                  <a:srgbClr val="262626"/>
                </a:solidFill>
              </a:rPr>
              <a:t>Timeline Style</a:t>
            </a:r>
            <a:endParaRPr sz="5400">
              <a:solidFill>
                <a:srgbClr val="262626"/>
              </a:solidFill>
            </a:endParaRPr>
          </a:p>
        </p:txBody>
      </p:sp>
      <p:grpSp>
        <p:nvGrpSpPr>
          <p:cNvPr id="22" name="Google Shape;22;p4"/>
          <p:cNvGrpSpPr/>
          <p:nvPr/>
        </p:nvGrpSpPr>
        <p:grpSpPr>
          <a:xfrm rot="176823">
            <a:off x="970821" y="1284315"/>
            <a:ext cx="771629" cy="817485"/>
            <a:chOff x="563580" y="742750"/>
            <a:chExt cx="1574276" cy="2011520"/>
          </a:xfrm>
        </p:grpSpPr>
        <p:sp>
          <p:nvSpPr>
            <p:cNvPr id="23" name="Google Shape;23;p4"/>
            <p:cNvSpPr/>
            <p:nvPr/>
          </p:nvSpPr>
          <p:spPr>
            <a:xfrm>
              <a:off x="1290016" y="742750"/>
              <a:ext cx="273210" cy="158174"/>
            </a:xfrm>
            <a:custGeom>
              <a:avLst/>
              <a:gdLst/>
              <a:ahLst/>
              <a:cxnLst/>
              <a:rect l="l" t="t" r="r" b="b"/>
              <a:pathLst>
                <a:path w="273210" h="158174" extrusionOk="0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rgbClr val="3B5D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1482551" y="742750"/>
              <a:ext cx="33552" cy="4800"/>
            </a:xfrm>
            <a:custGeom>
              <a:avLst/>
              <a:gdLst/>
              <a:ahLst/>
              <a:cxnLst/>
              <a:rect l="l" t="t" r="r" b="b"/>
              <a:pathLst>
                <a:path w="33552" h="120000" extrusionOk="0">
                  <a:moveTo>
                    <a:pt x="35469" y="0"/>
                  </a:moveTo>
                  <a:cubicBezTo>
                    <a:pt x="23966" y="144010"/>
                    <a:pt x="11983" y="96015"/>
                    <a:pt x="0" y="72005"/>
                  </a:cubicBezTo>
                  <a:cubicBezTo>
                    <a:pt x="479" y="47995"/>
                    <a:pt x="479" y="24010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563580" y="1720916"/>
              <a:ext cx="1574276" cy="1033354"/>
            </a:xfrm>
            <a:custGeom>
              <a:avLst/>
              <a:gdLst/>
              <a:ahLst/>
              <a:cxnLst/>
              <a:rect l="l" t="t" r="r" b="b"/>
              <a:pathLst>
                <a:path w="1574276" h="1033354" extrusionOk="0">
                  <a:moveTo>
                    <a:pt x="1425250" y="0"/>
                  </a:moveTo>
                  <a:cubicBezTo>
                    <a:pt x="1432440" y="0"/>
                    <a:pt x="1439510" y="2277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99987" y="1013545"/>
                    <a:pt x="929037" y="1021544"/>
                  </a:cubicBezTo>
                  <a:cubicBezTo>
                    <a:pt x="858087" y="1029543"/>
                    <a:pt x="854856" y="1029686"/>
                    <a:pt x="797750" y="1032059"/>
                  </a:cubicBezTo>
                  <a:cubicBezTo>
                    <a:pt x="371206" y="104978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0751" y="2277"/>
                    <a:pt x="1418060" y="0"/>
                    <a:pt x="1425250" y="0"/>
                  </a:cubicBezTo>
                  <a:close/>
                </a:path>
              </a:pathLst>
            </a:custGeom>
            <a:solidFill>
              <a:srgbClr val="507C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1217010" y="833820"/>
              <a:ext cx="790872" cy="920288"/>
            </a:xfrm>
            <a:custGeom>
              <a:avLst/>
              <a:gdLst/>
              <a:ahLst/>
              <a:cxnLst/>
              <a:rect l="l" t="t" r="r" b="b"/>
              <a:pathLst>
                <a:path w="790872" h="920288" extrusionOk="0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637516" y="792599"/>
              <a:ext cx="656664" cy="1054497"/>
            </a:xfrm>
            <a:custGeom>
              <a:avLst/>
              <a:gdLst/>
              <a:ahLst/>
              <a:cxnLst/>
              <a:rect l="l" t="t" r="r" b="b"/>
              <a:pathLst>
                <a:path w="656664" h="1054497" extrusionOk="0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915646" y="781284"/>
              <a:ext cx="273210" cy="167760"/>
            </a:xfrm>
            <a:custGeom>
              <a:avLst/>
              <a:gdLst/>
              <a:ahLst/>
              <a:cxnLst/>
              <a:rect l="l" t="t" r="r" b="b"/>
              <a:pathLst>
                <a:path w="273210" h="167760" extrusionOk="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rgbClr val="3B5D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29;p4"/>
          <p:cNvGrpSpPr/>
          <p:nvPr/>
        </p:nvGrpSpPr>
        <p:grpSpPr>
          <a:xfrm>
            <a:off x="1246784" y="2057977"/>
            <a:ext cx="7462970" cy="1909476"/>
            <a:chOff x="1443343" y="2729961"/>
            <a:chExt cx="9981236" cy="3119548"/>
          </a:xfrm>
        </p:grpSpPr>
        <p:sp>
          <p:nvSpPr>
            <p:cNvPr id="30" name="Google Shape;30;p4"/>
            <p:cNvSpPr/>
            <p:nvPr/>
          </p:nvSpPr>
          <p:spPr>
            <a:xfrm rot="5400000" flipH="1">
              <a:off x="6411976" y="845959"/>
              <a:ext cx="565500" cy="9441600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solidFill>
              <a:srgbClr val="507C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 rot="-5400000">
              <a:off x="5499793" y="-1326489"/>
              <a:ext cx="565500" cy="8678400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solidFill>
              <a:srgbClr val="507C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 rot="5400000">
              <a:off x="10490379" y="2782660"/>
              <a:ext cx="565500" cy="1302900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solidFill>
              <a:srgbClr val="507C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11181026" y="3707770"/>
              <a:ext cx="144900" cy="1645800"/>
            </a:xfrm>
            <a:prstGeom prst="rect">
              <a:avLst/>
            </a:prstGeom>
            <a:solidFill>
              <a:srgbClr val="507C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p4"/>
          <p:cNvGrpSpPr/>
          <p:nvPr/>
        </p:nvGrpSpPr>
        <p:grpSpPr>
          <a:xfrm>
            <a:off x="2733077" y="2002007"/>
            <a:ext cx="304884" cy="427219"/>
            <a:chOff x="4137552" y="3133187"/>
            <a:chExt cx="648000" cy="1109085"/>
          </a:xfrm>
        </p:grpSpPr>
        <p:cxnSp>
          <p:nvCxnSpPr>
            <p:cNvPr id="35" name="Google Shape;35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F47775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36" name="Google Shape;36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Google Shape;37;p4"/>
          <p:cNvSpPr txBox="1"/>
          <p:nvPr/>
        </p:nvSpPr>
        <p:spPr>
          <a:xfrm>
            <a:off x="2406665" y="2465005"/>
            <a:ext cx="96750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F47775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sz="2400" b="1">
              <a:solidFill>
                <a:srgbClr val="F477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oogle Shape;38;p4"/>
          <p:cNvGrpSpPr/>
          <p:nvPr/>
        </p:nvGrpSpPr>
        <p:grpSpPr>
          <a:xfrm>
            <a:off x="4289061" y="2002007"/>
            <a:ext cx="304884" cy="427219"/>
            <a:chOff x="4137552" y="3133187"/>
            <a:chExt cx="648000" cy="1109085"/>
          </a:xfrm>
        </p:grpSpPr>
        <p:cxnSp>
          <p:nvCxnSpPr>
            <p:cNvPr id="39" name="Google Shape;39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57C3A7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40" name="Google Shape;40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4"/>
          <p:cNvSpPr txBox="1"/>
          <p:nvPr/>
        </p:nvSpPr>
        <p:spPr>
          <a:xfrm>
            <a:off x="3962631" y="2465005"/>
            <a:ext cx="967500" cy="28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57C3A7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sz="2400" b="1">
              <a:solidFill>
                <a:srgbClr val="57C3A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4"/>
          <p:cNvGrpSpPr/>
          <p:nvPr/>
        </p:nvGrpSpPr>
        <p:grpSpPr>
          <a:xfrm>
            <a:off x="5845046" y="2002007"/>
            <a:ext cx="304884" cy="427219"/>
            <a:chOff x="4137552" y="3133187"/>
            <a:chExt cx="648000" cy="1109085"/>
          </a:xfrm>
        </p:grpSpPr>
        <p:cxnSp>
          <p:nvCxnSpPr>
            <p:cNvPr id="43" name="Google Shape;43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F47775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44" name="Google Shape;44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 txBox="1"/>
          <p:nvPr/>
        </p:nvSpPr>
        <p:spPr>
          <a:xfrm>
            <a:off x="5443497" y="2465005"/>
            <a:ext cx="108300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F47775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400" b="1">
              <a:solidFill>
                <a:srgbClr val="F477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46;p4"/>
          <p:cNvGrpSpPr/>
          <p:nvPr/>
        </p:nvGrpSpPr>
        <p:grpSpPr>
          <a:xfrm>
            <a:off x="7401031" y="2002007"/>
            <a:ext cx="304884" cy="427219"/>
            <a:chOff x="4137552" y="3133187"/>
            <a:chExt cx="648000" cy="1109085"/>
          </a:xfrm>
        </p:grpSpPr>
        <p:cxnSp>
          <p:nvCxnSpPr>
            <p:cNvPr id="47" name="Google Shape;47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57C3A7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48" name="Google Shape;48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4"/>
          <p:cNvSpPr txBox="1"/>
          <p:nvPr/>
        </p:nvSpPr>
        <p:spPr>
          <a:xfrm>
            <a:off x="7074623" y="2465005"/>
            <a:ext cx="1083000" cy="28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57C3A7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400" b="1">
              <a:solidFill>
                <a:srgbClr val="57C3A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>
            <a:off x="2097508" y="1300817"/>
            <a:ext cx="1575885" cy="547218"/>
            <a:chOff x="7026501" y="4509120"/>
            <a:chExt cx="1499700" cy="894001"/>
          </a:xfrm>
        </p:grpSpPr>
        <p:sp>
          <p:nvSpPr>
            <p:cNvPr id="51" name="Google Shape;51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4"/>
          <p:cNvGrpSpPr/>
          <p:nvPr/>
        </p:nvGrpSpPr>
        <p:grpSpPr>
          <a:xfrm>
            <a:off x="3653492" y="1300817"/>
            <a:ext cx="1575885" cy="547218"/>
            <a:chOff x="7026501" y="4509120"/>
            <a:chExt cx="1499700" cy="894001"/>
          </a:xfrm>
        </p:grpSpPr>
        <p:sp>
          <p:nvSpPr>
            <p:cNvPr id="54" name="Google Shape;54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4"/>
          <p:cNvGrpSpPr/>
          <p:nvPr/>
        </p:nvGrpSpPr>
        <p:grpSpPr>
          <a:xfrm>
            <a:off x="5209477" y="1300817"/>
            <a:ext cx="1575885" cy="547218"/>
            <a:chOff x="7026501" y="4509120"/>
            <a:chExt cx="1499700" cy="894001"/>
          </a:xfrm>
        </p:grpSpPr>
        <p:sp>
          <p:nvSpPr>
            <p:cNvPr id="57" name="Google Shape;57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" name="Google Shape;59;p4"/>
          <p:cNvGrpSpPr/>
          <p:nvPr/>
        </p:nvGrpSpPr>
        <p:grpSpPr>
          <a:xfrm>
            <a:off x="6765462" y="1300817"/>
            <a:ext cx="1575885" cy="547218"/>
            <a:chOff x="7026501" y="4509120"/>
            <a:chExt cx="1499700" cy="894001"/>
          </a:xfrm>
        </p:grpSpPr>
        <p:sp>
          <p:nvSpPr>
            <p:cNvPr id="60" name="Google Shape;60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" name="Google Shape;62;p4"/>
          <p:cNvGrpSpPr/>
          <p:nvPr/>
        </p:nvGrpSpPr>
        <p:grpSpPr>
          <a:xfrm>
            <a:off x="2733077" y="3563882"/>
            <a:ext cx="304884" cy="427219"/>
            <a:chOff x="4137552" y="3133187"/>
            <a:chExt cx="648000" cy="1109085"/>
          </a:xfrm>
        </p:grpSpPr>
        <p:cxnSp>
          <p:nvCxnSpPr>
            <p:cNvPr id="63" name="Google Shape;63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57C3A7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64" name="Google Shape;64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4"/>
          <p:cNvSpPr txBox="1"/>
          <p:nvPr/>
        </p:nvSpPr>
        <p:spPr>
          <a:xfrm>
            <a:off x="2331536" y="4026882"/>
            <a:ext cx="1083000" cy="28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57C3A7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sz="2400" b="1">
              <a:solidFill>
                <a:srgbClr val="57C3A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" name="Google Shape;66;p4"/>
          <p:cNvGrpSpPr/>
          <p:nvPr/>
        </p:nvGrpSpPr>
        <p:grpSpPr>
          <a:xfrm>
            <a:off x="4289061" y="3563882"/>
            <a:ext cx="304884" cy="427219"/>
            <a:chOff x="4137552" y="3133187"/>
            <a:chExt cx="648000" cy="1109085"/>
          </a:xfrm>
        </p:grpSpPr>
        <p:cxnSp>
          <p:nvCxnSpPr>
            <p:cNvPr id="67" name="Google Shape;67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F47775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68" name="Google Shape;68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4"/>
          <p:cNvSpPr txBox="1"/>
          <p:nvPr/>
        </p:nvSpPr>
        <p:spPr>
          <a:xfrm>
            <a:off x="3887500" y="4026882"/>
            <a:ext cx="108300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F47775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400" b="1">
              <a:solidFill>
                <a:srgbClr val="F477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Google Shape;70;p4"/>
          <p:cNvGrpSpPr/>
          <p:nvPr/>
        </p:nvGrpSpPr>
        <p:grpSpPr>
          <a:xfrm>
            <a:off x="5845046" y="3563882"/>
            <a:ext cx="304884" cy="427219"/>
            <a:chOff x="4137552" y="3133187"/>
            <a:chExt cx="648000" cy="1109085"/>
          </a:xfrm>
        </p:grpSpPr>
        <p:cxnSp>
          <p:nvCxnSpPr>
            <p:cNvPr id="71" name="Google Shape;71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57C3A7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72" name="Google Shape;72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73;p4"/>
          <p:cNvSpPr txBox="1"/>
          <p:nvPr/>
        </p:nvSpPr>
        <p:spPr>
          <a:xfrm>
            <a:off x="5518627" y="4026882"/>
            <a:ext cx="967500" cy="28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57C3A7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400" b="1">
              <a:solidFill>
                <a:srgbClr val="57C3A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" name="Google Shape;74;p4"/>
          <p:cNvGrpSpPr/>
          <p:nvPr/>
        </p:nvGrpSpPr>
        <p:grpSpPr>
          <a:xfrm>
            <a:off x="7401031" y="3563882"/>
            <a:ext cx="304884" cy="427219"/>
            <a:chOff x="4137552" y="3133187"/>
            <a:chExt cx="648000" cy="1109085"/>
          </a:xfrm>
        </p:grpSpPr>
        <p:cxnSp>
          <p:nvCxnSpPr>
            <p:cNvPr id="75" name="Google Shape;75;p4"/>
            <p:cNvCxnSpPr/>
            <p:nvPr/>
          </p:nvCxnSpPr>
          <p:spPr>
            <a:xfrm rot="10800000">
              <a:off x="4461588" y="3133187"/>
              <a:ext cx="0" cy="780900"/>
            </a:xfrm>
            <a:prstGeom prst="straightConnector1">
              <a:avLst/>
            </a:prstGeom>
            <a:noFill/>
            <a:ln w="101600" cap="flat" cmpd="sng">
              <a:solidFill>
                <a:srgbClr val="F47775"/>
              </a:solidFill>
              <a:prstDash val="solid"/>
              <a:miter lim="800000"/>
              <a:headEnd type="oval" w="sm" len="sm"/>
              <a:tailEnd type="oval" w="sm" len="sm"/>
            </a:ln>
          </p:spPr>
        </p:cxnSp>
        <p:sp>
          <p:nvSpPr>
            <p:cNvPr id="76" name="Google Shape;76;p4"/>
            <p:cNvSpPr/>
            <p:nvPr/>
          </p:nvSpPr>
          <p:spPr>
            <a:xfrm>
              <a:off x="4137552" y="3594272"/>
              <a:ext cx="648000" cy="648000"/>
            </a:xfrm>
            <a:prstGeom prst="ellipse">
              <a:avLst/>
            </a:prstGeom>
            <a:solidFill>
              <a:srgbClr val="FFFFFF"/>
            </a:solidFill>
            <a:ln w="889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4"/>
          <p:cNvSpPr txBox="1"/>
          <p:nvPr/>
        </p:nvSpPr>
        <p:spPr>
          <a:xfrm>
            <a:off x="7074622" y="4026882"/>
            <a:ext cx="967500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2400" b="1">
                <a:solidFill>
                  <a:srgbClr val="F47775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400" b="1">
              <a:solidFill>
                <a:srgbClr val="F477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097508" y="2862691"/>
            <a:ext cx="1575885" cy="547218"/>
            <a:chOff x="7026501" y="4509120"/>
            <a:chExt cx="1499700" cy="894001"/>
          </a:xfrm>
        </p:grpSpPr>
        <p:sp>
          <p:nvSpPr>
            <p:cNvPr id="79" name="Google Shape;79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81;p4"/>
          <p:cNvGrpSpPr/>
          <p:nvPr/>
        </p:nvGrpSpPr>
        <p:grpSpPr>
          <a:xfrm>
            <a:off x="3653492" y="2862691"/>
            <a:ext cx="1575885" cy="547218"/>
            <a:chOff x="7026501" y="4509120"/>
            <a:chExt cx="1499700" cy="894001"/>
          </a:xfrm>
        </p:grpSpPr>
        <p:sp>
          <p:nvSpPr>
            <p:cNvPr id="82" name="Google Shape;82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" name="Google Shape;84;p4"/>
          <p:cNvGrpSpPr/>
          <p:nvPr/>
        </p:nvGrpSpPr>
        <p:grpSpPr>
          <a:xfrm>
            <a:off x="5209477" y="2862691"/>
            <a:ext cx="1575885" cy="547218"/>
            <a:chOff x="7026501" y="4509120"/>
            <a:chExt cx="1499700" cy="894001"/>
          </a:xfrm>
        </p:grpSpPr>
        <p:sp>
          <p:nvSpPr>
            <p:cNvPr id="85" name="Google Shape;85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" name="Google Shape;87;p4"/>
          <p:cNvGrpSpPr/>
          <p:nvPr/>
        </p:nvGrpSpPr>
        <p:grpSpPr>
          <a:xfrm>
            <a:off x="6765462" y="2862691"/>
            <a:ext cx="1575885" cy="547218"/>
            <a:chOff x="7026501" y="4509120"/>
            <a:chExt cx="1499700" cy="894001"/>
          </a:xfrm>
        </p:grpSpPr>
        <p:sp>
          <p:nvSpPr>
            <p:cNvPr id="88" name="Google Shape;88;p4"/>
            <p:cNvSpPr txBox="1"/>
            <p:nvPr/>
          </p:nvSpPr>
          <p:spPr>
            <a:xfrm>
              <a:off x="7026501" y="4509120"/>
              <a:ext cx="1499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"/>
            <p:cNvSpPr txBox="1"/>
            <p:nvPr/>
          </p:nvSpPr>
          <p:spPr>
            <a:xfrm>
              <a:off x="7026501" y="4756921"/>
              <a:ext cx="14997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4"/>
          <p:cNvSpPr/>
          <p:nvPr/>
        </p:nvSpPr>
        <p:spPr>
          <a:xfrm rot="5400000">
            <a:off x="987008" y="3429347"/>
            <a:ext cx="445015" cy="870017"/>
          </a:xfrm>
          <a:custGeom>
            <a:avLst/>
            <a:gdLst/>
            <a:ahLst/>
            <a:cxnLst/>
            <a:rect l="l" t="t" r="r" b="b"/>
            <a:pathLst>
              <a:path w="1065905" h="1697595" extrusionOk="0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rgbClr val="F477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ta Letak Khusus 2">
  <p:cSld name="CUSTOM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 rot="-3962117" flipH="1">
            <a:off x="2948990" y="2061058"/>
            <a:ext cx="1841061" cy="1663328"/>
            <a:chOff x="-636032" y="309514"/>
            <a:chExt cx="7074660" cy="6834420"/>
          </a:xfrm>
        </p:grpSpPr>
        <p:grpSp>
          <p:nvGrpSpPr>
            <p:cNvPr id="93" name="Google Shape;93;p5"/>
            <p:cNvGrpSpPr/>
            <p:nvPr/>
          </p:nvGrpSpPr>
          <p:grpSpPr>
            <a:xfrm rot="532778">
              <a:off x="-370799" y="3125746"/>
              <a:ext cx="3901389" cy="3739490"/>
              <a:chOff x="327220" y="1575666"/>
              <a:chExt cx="2521839" cy="2417187"/>
            </a:xfrm>
          </p:grpSpPr>
          <p:sp>
            <p:nvSpPr>
              <p:cNvPr id="94" name="Google Shape;94;p5"/>
              <p:cNvSpPr/>
              <p:nvPr/>
            </p:nvSpPr>
            <p:spPr>
              <a:xfrm rot="-3534927">
                <a:off x="1724644" y="2419556"/>
                <a:ext cx="73213" cy="822937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 rot="-3547017">
                <a:off x="1820693" y="2253900"/>
                <a:ext cx="73058" cy="735420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 rot="-3534927">
                <a:off x="1939550" y="2260600"/>
                <a:ext cx="73213" cy="402799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 rot="-3534927">
                <a:off x="1574933" y="2602481"/>
                <a:ext cx="73213" cy="805444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 rot="-3534927">
                <a:off x="1516881" y="2957944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 rot="-3534927">
                <a:off x="1091080" y="3196035"/>
                <a:ext cx="73213" cy="735473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 rot="-3534927">
                <a:off x="1223241" y="3180491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 rot="-3535013">
                <a:off x="2339840" y="1665992"/>
                <a:ext cx="49392" cy="735473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 rot="-3534927">
                <a:off x="2213814" y="1953721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 rot="-6307199" flipH="1">
                <a:off x="640177" y="1666552"/>
                <a:ext cx="1652905" cy="1914205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 extrusionOk="0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rgbClr val="57C3A7"/>
              </a:solidFill>
              <a:ln w="38100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 rot="10800000">
                <a:off x="1194500" y="2075607"/>
                <a:ext cx="1654559" cy="191724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 extrusionOk="0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rgbClr val="F47775"/>
              </a:solidFill>
              <a:ln w="38100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" name="Google Shape;105;p5"/>
            <p:cNvGrpSpPr/>
            <p:nvPr/>
          </p:nvGrpSpPr>
          <p:grpSpPr>
            <a:xfrm rot="532778">
              <a:off x="2272006" y="588212"/>
              <a:ext cx="3901389" cy="3739490"/>
              <a:chOff x="327220" y="1575666"/>
              <a:chExt cx="2521839" cy="2417187"/>
            </a:xfrm>
          </p:grpSpPr>
          <p:sp>
            <p:nvSpPr>
              <p:cNvPr id="106" name="Google Shape;106;p5"/>
              <p:cNvSpPr/>
              <p:nvPr/>
            </p:nvSpPr>
            <p:spPr>
              <a:xfrm rot="-3534927">
                <a:off x="1724644" y="2419556"/>
                <a:ext cx="73213" cy="822937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 rot="-3547017">
                <a:off x="1820693" y="2253900"/>
                <a:ext cx="73058" cy="735420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 rot="-3534927">
                <a:off x="1939550" y="2260600"/>
                <a:ext cx="73213" cy="402799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 rot="-3534927">
                <a:off x="1574933" y="2602481"/>
                <a:ext cx="73213" cy="805444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 rot="-3534927">
                <a:off x="1516881" y="2957944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 rot="-3534927">
                <a:off x="1091080" y="3196035"/>
                <a:ext cx="73213" cy="735473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 rot="-3534927">
                <a:off x="1223241" y="3180491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 rot="-3534927">
                <a:off x="2321841" y="1676113"/>
                <a:ext cx="73213" cy="735473"/>
              </a:xfrm>
              <a:prstGeom prst="roundRect">
                <a:avLst>
                  <a:gd name="adj" fmla="val 50000"/>
                </a:avLst>
              </a:pr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 rot="-3534927">
                <a:off x="2213814" y="1953721"/>
                <a:ext cx="73213" cy="501428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 rot="-6307199" flipH="1">
                <a:off x="640177" y="1666552"/>
                <a:ext cx="1652905" cy="1914205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 extrusionOk="0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rgbClr val="57C3A7"/>
              </a:solidFill>
              <a:ln w="38100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 rot="10800000">
                <a:off x="1194500" y="2075607"/>
                <a:ext cx="1654559" cy="191724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 extrusionOk="0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rgbClr val="F47775"/>
              </a:solidFill>
              <a:ln w="38100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 rot="-3534927">
                <a:off x="1029057" y="3391307"/>
                <a:ext cx="73213" cy="735473"/>
              </a:xfrm>
              <a:prstGeom prst="roundRect">
                <a:avLst>
                  <a:gd name="adj" fmla="val 50000"/>
                </a:avLst>
              </a:pr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8" name="Google Shape;118;p5"/>
          <p:cNvGrpSpPr/>
          <p:nvPr/>
        </p:nvGrpSpPr>
        <p:grpSpPr>
          <a:xfrm>
            <a:off x="1436414" y="388703"/>
            <a:ext cx="2739488" cy="4442470"/>
            <a:chOff x="928008" y="447675"/>
            <a:chExt cx="4082086" cy="5923293"/>
          </a:xfrm>
        </p:grpSpPr>
        <p:grpSp>
          <p:nvGrpSpPr>
            <p:cNvPr id="119" name="Google Shape;119;p5"/>
            <p:cNvGrpSpPr/>
            <p:nvPr/>
          </p:nvGrpSpPr>
          <p:grpSpPr>
            <a:xfrm flipH="1">
              <a:off x="928008" y="447675"/>
              <a:ext cx="4082086" cy="5923293"/>
              <a:chOff x="3730139" y="0"/>
              <a:chExt cx="4725731" cy="6857251"/>
            </a:xfrm>
          </p:grpSpPr>
          <p:sp>
            <p:nvSpPr>
              <p:cNvPr id="120" name="Google Shape;120;p5"/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/>
                <a:ahLst/>
                <a:cxnLst/>
                <a:rect l="l" t="t" r="r" b="b"/>
                <a:pathLst>
                  <a:path w="4490643" h="6490394" extrusionOk="0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rgbClr val="57C3A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4412196" y="2470677"/>
                <a:ext cx="1205390" cy="1272772"/>
              </a:xfrm>
              <a:custGeom>
                <a:avLst/>
                <a:gdLst/>
                <a:ahLst/>
                <a:cxnLst/>
                <a:rect l="l" t="t" r="r" b="b"/>
                <a:pathLst>
                  <a:path w="1205390" h="1272772" extrusionOk="0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7448134" y="0"/>
                <a:ext cx="973297" cy="1063139"/>
              </a:xfrm>
              <a:custGeom>
                <a:avLst/>
                <a:gdLst/>
                <a:ahLst/>
                <a:cxnLst/>
                <a:rect l="l" t="t" r="r" b="b"/>
                <a:pathLst>
                  <a:path w="973297" h="1063139" extrusionOk="0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7699694" y="2487897"/>
                <a:ext cx="756176" cy="741203"/>
              </a:xfrm>
              <a:custGeom>
                <a:avLst/>
                <a:gdLst/>
                <a:ahLst/>
                <a:cxnLst/>
                <a:rect l="l" t="t" r="r" b="b"/>
                <a:pathLst>
                  <a:path w="756176" h="741203" extrusionOk="0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rgbClr val="F4777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" name="Google Shape;124;p5"/>
            <p:cNvSpPr/>
            <p:nvPr/>
          </p:nvSpPr>
          <p:spPr>
            <a:xfrm>
              <a:off x="3070673" y="4573635"/>
              <a:ext cx="1715700" cy="54600"/>
            </a:xfrm>
            <a:prstGeom prst="rect">
              <a:avLst/>
            </a:prstGeom>
            <a:solidFill>
              <a:srgbClr val="F477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5"/>
          <p:cNvGrpSpPr/>
          <p:nvPr/>
        </p:nvGrpSpPr>
        <p:grpSpPr>
          <a:xfrm>
            <a:off x="5277629" y="1426990"/>
            <a:ext cx="3043189" cy="576335"/>
            <a:chOff x="4965552" y="1736224"/>
            <a:chExt cx="3485100" cy="726778"/>
          </a:xfrm>
        </p:grpSpPr>
        <p:sp>
          <p:nvSpPr>
            <p:cNvPr id="126" name="Google Shape;126;p5"/>
            <p:cNvSpPr txBox="1"/>
            <p:nvPr/>
          </p:nvSpPr>
          <p:spPr>
            <a:xfrm>
              <a:off x="4965552" y="2001302"/>
              <a:ext cx="3485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 txBox="1"/>
            <p:nvPr/>
          </p:nvSpPr>
          <p:spPr>
            <a:xfrm>
              <a:off x="4965552" y="1736224"/>
              <a:ext cx="348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5"/>
          <p:cNvGrpSpPr/>
          <p:nvPr/>
        </p:nvGrpSpPr>
        <p:grpSpPr>
          <a:xfrm>
            <a:off x="5768284" y="2151135"/>
            <a:ext cx="3043189" cy="576335"/>
            <a:chOff x="4965552" y="1736224"/>
            <a:chExt cx="3485100" cy="726778"/>
          </a:xfrm>
        </p:grpSpPr>
        <p:sp>
          <p:nvSpPr>
            <p:cNvPr id="129" name="Google Shape;129;p5"/>
            <p:cNvSpPr txBox="1"/>
            <p:nvPr/>
          </p:nvSpPr>
          <p:spPr>
            <a:xfrm>
              <a:off x="4965552" y="2001302"/>
              <a:ext cx="3485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 txBox="1"/>
            <p:nvPr/>
          </p:nvSpPr>
          <p:spPr>
            <a:xfrm>
              <a:off x="4965552" y="1736224"/>
              <a:ext cx="348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>
            <a:off x="6023757" y="2875279"/>
            <a:ext cx="3043189" cy="576335"/>
            <a:chOff x="4965552" y="1736224"/>
            <a:chExt cx="3485100" cy="726778"/>
          </a:xfrm>
        </p:grpSpPr>
        <p:sp>
          <p:nvSpPr>
            <p:cNvPr id="132" name="Google Shape;132;p5"/>
            <p:cNvSpPr txBox="1"/>
            <p:nvPr/>
          </p:nvSpPr>
          <p:spPr>
            <a:xfrm>
              <a:off x="4965552" y="2001302"/>
              <a:ext cx="3485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 txBox="1"/>
            <p:nvPr/>
          </p:nvSpPr>
          <p:spPr>
            <a:xfrm>
              <a:off x="4965552" y="1736224"/>
              <a:ext cx="348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5"/>
          <p:cNvGrpSpPr/>
          <p:nvPr/>
        </p:nvGrpSpPr>
        <p:grpSpPr>
          <a:xfrm>
            <a:off x="5277629" y="4323569"/>
            <a:ext cx="3043189" cy="576335"/>
            <a:chOff x="4965552" y="1736224"/>
            <a:chExt cx="3485100" cy="726778"/>
          </a:xfrm>
        </p:grpSpPr>
        <p:sp>
          <p:nvSpPr>
            <p:cNvPr id="135" name="Google Shape;135;p5"/>
            <p:cNvSpPr txBox="1"/>
            <p:nvPr/>
          </p:nvSpPr>
          <p:spPr>
            <a:xfrm>
              <a:off x="4965552" y="2001302"/>
              <a:ext cx="3485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 txBox="1"/>
            <p:nvPr/>
          </p:nvSpPr>
          <p:spPr>
            <a:xfrm>
              <a:off x="4965552" y="1736224"/>
              <a:ext cx="348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5"/>
          <p:cNvGrpSpPr/>
          <p:nvPr/>
        </p:nvGrpSpPr>
        <p:grpSpPr>
          <a:xfrm>
            <a:off x="5768284" y="3599423"/>
            <a:ext cx="3043189" cy="576335"/>
            <a:chOff x="4965552" y="1736224"/>
            <a:chExt cx="3485100" cy="726778"/>
          </a:xfrm>
        </p:grpSpPr>
        <p:sp>
          <p:nvSpPr>
            <p:cNvPr id="138" name="Google Shape;138;p5"/>
            <p:cNvSpPr txBox="1"/>
            <p:nvPr/>
          </p:nvSpPr>
          <p:spPr>
            <a:xfrm>
              <a:off x="4965552" y="2001302"/>
              <a:ext cx="3485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 txBox="1"/>
            <p:nvPr/>
          </p:nvSpPr>
          <p:spPr>
            <a:xfrm>
              <a:off x="4965552" y="1736224"/>
              <a:ext cx="3485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5"/>
          <p:cNvGrpSpPr/>
          <p:nvPr/>
        </p:nvGrpSpPr>
        <p:grpSpPr>
          <a:xfrm>
            <a:off x="2100307" y="1323725"/>
            <a:ext cx="3359379" cy="3666277"/>
            <a:chOff x="924229" y="1606109"/>
            <a:chExt cx="4734187" cy="4623300"/>
          </a:xfrm>
        </p:grpSpPr>
        <p:sp>
          <p:nvSpPr>
            <p:cNvPr id="141" name="Google Shape;141;p5"/>
            <p:cNvSpPr/>
            <p:nvPr/>
          </p:nvSpPr>
          <p:spPr>
            <a:xfrm>
              <a:off x="924229" y="1606109"/>
              <a:ext cx="4623300" cy="4623300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4238091" y="1766259"/>
              <a:ext cx="288000" cy="288000"/>
            </a:xfrm>
            <a:prstGeom prst="ellipse">
              <a:avLst/>
            </a:prstGeom>
            <a:solidFill>
              <a:srgbClr val="F477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370416" y="3760400"/>
              <a:ext cx="288000" cy="288000"/>
            </a:xfrm>
            <a:prstGeom prst="ellipse">
              <a:avLst/>
            </a:prstGeom>
            <a:solidFill>
              <a:srgbClr val="F477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4238091" y="5754540"/>
              <a:ext cx="288000" cy="288000"/>
            </a:xfrm>
            <a:prstGeom prst="ellipse">
              <a:avLst/>
            </a:prstGeom>
            <a:solidFill>
              <a:srgbClr val="F4777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5072001" y="2610815"/>
              <a:ext cx="288000" cy="288000"/>
            </a:xfrm>
            <a:prstGeom prst="ellipse">
              <a:avLst/>
            </a:prstGeom>
            <a:solidFill>
              <a:srgbClr val="57C3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5049075" y="4941168"/>
              <a:ext cx="288000" cy="288000"/>
            </a:xfrm>
            <a:prstGeom prst="ellipse">
              <a:avLst/>
            </a:prstGeom>
            <a:solidFill>
              <a:srgbClr val="57C3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5"/>
          <p:cNvSpPr txBox="1"/>
          <p:nvPr/>
        </p:nvSpPr>
        <p:spPr>
          <a:xfrm>
            <a:off x="3165900" y="47375"/>
            <a:ext cx="5901000" cy="11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4400" b="1">
                <a:solidFill>
                  <a:srgbClr val="3F3F3F"/>
                </a:solidFill>
              </a:rPr>
              <a:t>Text 1</a:t>
            </a:r>
            <a:endParaRPr sz="4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ta Letak Khusus 1">
  <p:cSld name="CUSTOM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/>
          <p:nvPr/>
        </p:nvSpPr>
        <p:spPr>
          <a:xfrm>
            <a:off x="234600" y="440825"/>
            <a:ext cx="86748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5400">
                <a:solidFill>
                  <a:srgbClr val="262626"/>
                </a:solidFill>
              </a:rPr>
              <a:t>Infographic Style</a:t>
            </a:r>
            <a:endParaRPr sz="5400">
              <a:solidFill>
                <a:srgbClr val="262626"/>
              </a:solidFill>
            </a:endParaRPr>
          </a:p>
        </p:txBody>
      </p:sp>
      <p:grpSp>
        <p:nvGrpSpPr>
          <p:cNvPr id="150" name="Google Shape;150;p6"/>
          <p:cNvGrpSpPr/>
          <p:nvPr/>
        </p:nvGrpSpPr>
        <p:grpSpPr>
          <a:xfrm>
            <a:off x="230238" y="2325067"/>
            <a:ext cx="7054776" cy="1633457"/>
            <a:chOff x="2099073" y="3115704"/>
            <a:chExt cx="6157075" cy="1509943"/>
          </a:xfrm>
        </p:grpSpPr>
        <p:cxnSp>
          <p:nvCxnSpPr>
            <p:cNvPr id="151" name="Google Shape;151;p6"/>
            <p:cNvCxnSpPr/>
            <p:nvPr/>
          </p:nvCxnSpPr>
          <p:spPr>
            <a:xfrm>
              <a:off x="7749439" y="3008353"/>
              <a:ext cx="0" cy="675203"/>
            </a:xfrm>
            <a:prstGeom prst="straightConnector1">
              <a:avLst/>
            </a:prstGeom>
            <a:noFill/>
            <a:ln w="66675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" name="Google Shape;152;p6"/>
            <p:cNvCxnSpPr/>
            <p:nvPr/>
          </p:nvCxnSpPr>
          <p:spPr>
            <a:xfrm>
              <a:off x="2922489" y="3008353"/>
              <a:ext cx="0" cy="675203"/>
            </a:xfrm>
            <a:prstGeom prst="straightConnector1">
              <a:avLst/>
            </a:prstGeom>
            <a:noFill/>
            <a:ln w="66675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3" name="Google Shape;153;p6"/>
            <p:cNvCxnSpPr/>
            <p:nvPr/>
          </p:nvCxnSpPr>
          <p:spPr>
            <a:xfrm>
              <a:off x="5326302" y="3008353"/>
              <a:ext cx="0" cy="675203"/>
            </a:xfrm>
            <a:prstGeom prst="straightConnector1">
              <a:avLst/>
            </a:prstGeom>
            <a:noFill/>
            <a:ln w="66675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4" name="Google Shape;154;p6"/>
            <p:cNvCxnSpPr/>
            <p:nvPr/>
          </p:nvCxnSpPr>
          <p:spPr>
            <a:xfrm rot="10800000">
              <a:off x="6537871" y="4057796"/>
              <a:ext cx="0" cy="675203"/>
            </a:xfrm>
            <a:prstGeom prst="straightConnector1">
              <a:avLst/>
            </a:prstGeom>
            <a:noFill/>
            <a:ln w="66675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55" name="Google Shape;155;p6"/>
            <p:cNvSpPr/>
            <p:nvPr/>
          </p:nvSpPr>
          <p:spPr>
            <a:xfrm>
              <a:off x="2099073" y="3596019"/>
              <a:ext cx="1323000" cy="538500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 w="635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3307591" y="3596019"/>
              <a:ext cx="1323000" cy="538500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 w="635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724628" y="3596019"/>
              <a:ext cx="1323000" cy="538500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 w="63500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6933148" y="3596019"/>
              <a:ext cx="1323000" cy="538500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 w="635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4516110" y="3596019"/>
              <a:ext cx="1323000" cy="538500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 w="63500" cap="flat" cmpd="sng">
              <a:solidFill>
                <a:srgbClr val="F477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0" name="Google Shape;160;p6"/>
            <p:cNvCxnSpPr/>
            <p:nvPr/>
          </p:nvCxnSpPr>
          <p:spPr>
            <a:xfrm rot="10800000">
              <a:off x="4121965" y="4057796"/>
              <a:ext cx="0" cy="675203"/>
            </a:xfrm>
            <a:prstGeom prst="straightConnector1">
              <a:avLst/>
            </a:prstGeom>
            <a:noFill/>
            <a:ln w="66675" cap="flat" cmpd="sng">
              <a:solidFill>
                <a:srgbClr val="57C3A7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1" name="Google Shape;161;p6"/>
          <p:cNvSpPr/>
          <p:nvPr/>
        </p:nvSpPr>
        <p:spPr>
          <a:xfrm>
            <a:off x="7571068" y="2461926"/>
            <a:ext cx="1334100" cy="13425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57C3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348400" y="1778344"/>
            <a:ext cx="599100" cy="6030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F477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"/>
          <p:cNvSpPr/>
          <p:nvPr/>
        </p:nvSpPr>
        <p:spPr>
          <a:xfrm rot="10800000" flipH="1">
            <a:off x="1731821" y="3883342"/>
            <a:ext cx="599100" cy="6030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57C3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3115242" y="1778344"/>
            <a:ext cx="599100" cy="6030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F477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 rot="10800000" flipH="1">
            <a:off x="4498664" y="3883342"/>
            <a:ext cx="599100" cy="6030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57C3A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5882086" y="1778344"/>
            <a:ext cx="599100" cy="603000"/>
          </a:xfrm>
          <a:prstGeom prst="ellipse">
            <a:avLst/>
          </a:prstGeom>
          <a:solidFill>
            <a:srgbClr val="FFFFFF"/>
          </a:solidFill>
          <a:ln w="63500" cap="flat" cmpd="sng">
            <a:solidFill>
              <a:srgbClr val="F477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6"/>
          <p:cNvGrpSpPr/>
          <p:nvPr/>
        </p:nvGrpSpPr>
        <p:grpSpPr>
          <a:xfrm>
            <a:off x="5804923" y="3562576"/>
            <a:ext cx="1413836" cy="1380079"/>
            <a:chOff x="4945814" y="4621200"/>
            <a:chExt cx="1786500" cy="1325470"/>
          </a:xfrm>
        </p:grpSpPr>
        <p:sp>
          <p:nvSpPr>
            <p:cNvPr id="168" name="Google Shape;168;p6"/>
            <p:cNvSpPr txBox="1"/>
            <p:nvPr/>
          </p:nvSpPr>
          <p:spPr>
            <a:xfrm>
              <a:off x="4945814" y="4621200"/>
              <a:ext cx="1786500" cy="23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6"/>
            <p:cNvSpPr txBox="1"/>
            <p:nvPr/>
          </p:nvSpPr>
          <p:spPr>
            <a:xfrm>
              <a:off x="4945814" y="4937470"/>
              <a:ext cx="1786500" cy="10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oogle Shape;170;p6"/>
          <p:cNvGrpSpPr/>
          <p:nvPr/>
        </p:nvGrpSpPr>
        <p:grpSpPr>
          <a:xfrm>
            <a:off x="3017977" y="3562576"/>
            <a:ext cx="1411514" cy="1380079"/>
            <a:chOff x="2612859" y="4623869"/>
            <a:chExt cx="1786500" cy="1325470"/>
          </a:xfrm>
        </p:grpSpPr>
        <p:sp>
          <p:nvSpPr>
            <p:cNvPr id="171" name="Google Shape;171;p6"/>
            <p:cNvSpPr txBox="1"/>
            <p:nvPr/>
          </p:nvSpPr>
          <p:spPr>
            <a:xfrm>
              <a:off x="2612859" y="4623869"/>
              <a:ext cx="1786500" cy="23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6"/>
            <p:cNvSpPr txBox="1"/>
            <p:nvPr/>
          </p:nvSpPr>
          <p:spPr>
            <a:xfrm>
              <a:off x="2612859" y="4940139"/>
              <a:ext cx="1786500" cy="10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6"/>
          <p:cNvGrpSpPr/>
          <p:nvPr/>
        </p:nvGrpSpPr>
        <p:grpSpPr>
          <a:xfrm>
            <a:off x="4432855" y="1386704"/>
            <a:ext cx="1368280" cy="1327605"/>
            <a:chOff x="4945814" y="4621200"/>
            <a:chExt cx="1786500" cy="1516570"/>
          </a:xfrm>
        </p:grpSpPr>
        <p:sp>
          <p:nvSpPr>
            <p:cNvPr id="174" name="Google Shape;174;p6"/>
            <p:cNvSpPr txBox="1"/>
            <p:nvPr/>
          </p:nvSpPr>
          <p:spPr>
            <a:xfrm>
              <a:off x="4945814" y="4621200"/>
              <a:ext cx="1786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6"/>
            <p:cNvSpPr txBox="1"/>
            <p:nvPr/>
          </p:nvSpPr>
          <p:spPr>
            <a:xfrm>
              <a:off x="4945814" y="4937470"/>
              <a:ext cx="178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6"/>
          <p:cNvGrpSpPr/>
          <p:nvPr/>
        </p:nvGrpSpPr>
        <p:grpSpPr>
          <a:xfrm>
            <a:off x="1645421" y="1389040"/>
            <a:ext cx="1368280" cy="1327605"/>
            <a:chOff x="2612859" y="4623869"/>
            <a:chExt cx="1786500" cy="1516570"/>
          </a:xfrm>
        </p:grpSpPr>
        <p:sp>
          <p:nvSpPr>
            <p:cNvPr id="177" name="Google Shape;177;p6"/>
            <p:cNvSpPr txBox="1"/>
            <p:nvPr/>
          </p:nvSpPr>
          <p:spPr>
            <a:xfrm>
              <a:off x="2612859" y="4623869"/>
              <a:ext cx="1786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6"/>
            <p:cNvSpPr txBox="1"/>
            <p:nvPr/>
          </p:nvSpPr>
          <p:spPr>
            <a:xfrm>
              <a:off x="2612859" y="4940139"/>
              <a:ext cx="178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6"/>
          <p:cNvGrpSpPr/>
          <p:nvPr/>
        </p:nvGrpSpPr>
        <p:grpSpPr>
          <a:xfrm>
            <a:off x="230690" y="3562576"/>
            <a:ext cx="1411514" cy="1380079"/>
            <a:chOff x="2612859" y="4623869"/>
            <a:chExt cx="1786500" cy="1325470"/>
          </a:xfrm>
        </p:grpSpPr>
        <p:sp>
          <p:nvSpPr>
            <p:cNvPr id="180" name="Google Shape;180;p6"/>
            <p:cNvSpPr txBox="1"/>
            <p:nvPr/>
          </p:nvSpPr>
          <p:spPr>
            <a:xfrm>
              <a:off x="2612859" y="4623869"/>
              <a:ext cx="1786500" cy="23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6"/>
            <p:cNvSpPr txBox="1"/>
            <p:nvPr/>
          </p:nvSpPr>
          <p:spPr>
            <a:xfrm>
              <a:off x="2612859" y="4940139"/>
              <a:ext cx="1786500" cy="10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d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6"/>
          <p:cNvSpPr/>
          <p:nvPr/>
        </p:nvSpPr>
        <p:spPr>
          <a:xfrm>
            <a:off x="728135" y="2977387"/>
            <a:ext cx="5706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2098996" y="2977387"/>
            <a:ext cx="5796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6"/>
          <p:cNvSpPr txBox="1"/>
          <p:nvPr/>
        </p:nvSpPr>
        <p:spPr>
          <a:xfrm>
            <a:off x="3478396" y="2977387"/>
            <a:ext cx="5796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4857794" y="2977387"/>
            <a:ext cx="5796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6"/>
          <p:cNvSpPr txBox="1"/>
          <p:nvPr/>
        </p:nvSpPr>
        <p:spPr>
          <a:xfrm>
            <a:off x="6237194" y="2977387"/>
            <a:ext cx="5796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7857377" y="2736762"/>
            <a:ext cx="761895" cy="792003"/>
          </a:xfrm>
          <a:custGeom>
            <a:avLst/>
            <a:gdLst/>
            <a:ahLst/>
            <a:cxnLst/>
            <a:rect l="l" t="t" r="r" b="b"/>
            <a:pathLst>
              <a:path w="492339" h="509327" extrusionOk="0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rgbClr val="57C3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6029667" y="1956442"/>
            <a:ext cx="301885" cy="295987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477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497082" y="1938933"/>
            <a:ext cx="299700" cy="252585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477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1876070" y="4036732"/>
            <a:ext cx="299700" cy="297071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57C3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 rot="3080412">
            <a:off x="4678434" y="4081301"/>
            <a:ext cx="289265" cy="311979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57C3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3313917" y="1916941"/>
            <a:ext cx="196582" cy="336837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477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layout">
  <p:cSld name="CUSTOM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1621825" y="200800"/>
            <a:ext cx="72750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 txBox="1">
            <a:spLocks noGrp="1"/>
          </p:cNvSpPr>
          <p:nvPr>
            <p:ph type="body" idx="1"/>
          </p:nvPr>
        </p:nvSpPr>
        <p:spPr>
          <a:xfrm>
            <a:off x="1621825" y="1390125"/>
            <a:ext cx="7104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●"/>
              <a:defRPr>
                <a:solidFill>
                  <a:srgbClr val="274E13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○"/>
              <a:defRPr>
                <a:solidFill>
                  <a:srgbClr val="274E13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■"/>
              <a:defRPr>
                <a:solidFill>
                  <a:srgbClr val="274E13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●"/>
              <a:defRPr>
                <a:solidFill>
                  <a:srgbClr val="274E13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○"/>
              <a:defRPr>
                <a:solidFill>
                  <a:srgbClr val="274E13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■"/>
              <a:defRPr>
                <a:solidFill>
                  <a:srgbClr val="274E13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●"/>
              <a:defRPr>
                <a:solidFill>
                  <a:srgbClr val="274E13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○"/>
              <a:defRPr>
                <a:solidFill>
                  <a:srgbClr val="274E13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400"/>
              <a:buChar char="■"/>
              <a:defRPr>
                <a:solidFill>
                  <a:srgbClr val="274E1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98" name="Google Shape;19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  <p:sp>
        <p:nvSpPr>
          <p:cNvPr id="199" name="Google Shape;199;p8"/>
          <p:cNvSpPr txBox="1"/>
          <p:nvPr/>
        </p:nvSpPr>
        <p:spPr>
          <a:xfrm>
            <a:off x="2409575" y="2764825"/>
            <a:ext cx="73398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202" name="Google Shape;20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206" name="Google Shape;206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7" name="Google Shape;207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8" name="Google Shape;20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0" y="4555225"/>
            <a:ext cx="91440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/>
          <p:nvPr/>
        </p:nvSpPr>
        <p:spPr>
          <a:xfrm>
            <a:off x="123575" y="169900"/>
            <a:ext cx="8897700" cy="10659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6200" y="152400"/>
            <a:ext cx="1206849" cy="120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2">
            <a:alphaModFix amt="30000"/>
          </a:blip>
          <a:stretch>
            <a:fillRect/>
          </a:stretch>
        </p:blipFill>
        <p:spPr>
          <a:xfrm>
            <a:off x="6271054" y="1535049"/>
            <a:ext cx="2857500" cy="2828925"/>
          </a:xfrm>
          <a:prstGeom prst="rect">
            <a:avLst/>
          </a:prstGeom>
          <a:noFill/>
          <a:ln>
            <a:noFill/>
          </a:ln>
          <a:effectLst>
            <a:reflection endPos="30000" dist="38100" dir="5400000" fadeDir="5400012" sy="-100000" algn="bl" rotWithShape="0"/>
          </a:effec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"/>
          <p:cNvSpPr txBox="1">
            <a:spLocks noGrp="1"/>
          </p:cNvSpPr>
          <p:nvPr>
            <p:ph type="title"/>
          </p:nvPr>
        </p:nvSpPr>
        <p:spPr>
          <a:xfrm>
            <a:off x="525150" y="1421025"/>
            <a:ext cx="8031900" cy="10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4"/>
          <p:cNvSpPr txBox="1">
            <a:spLocks noGrp="1"/>
          </p:cNvSpPr>
          <p:nvPr>
            <p:ph type="subTitle" idx="1"/>
          </p:nvPr>
        </p:nvSpPr>
        <p:spPr>
          <a:xfrm>
            <a:off x="617850" y="2718475"/>
            <a:ext cx="81864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F40E200B-4353-479B-BB48-17E70442F27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E860A3F-275C-407C-B400-A9F4029F38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515636E-3F5E-4154-A4DA-41BE26BEC2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40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8554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1560050" y="231700"/>
            <a:ext cx="7305900" cy="7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subTitle" idx="2"/>
          </p:nvPr>
        </p:nvSpPr>
        <p:spPr>
          <a:xfrm>
            <a:off x="1529150" y="1251125"/>
            <a:ext cx="270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body" idx="3"/>
          </p:nvPr>
        </p:nvSpPr>
        <p:spPr>
          <a:xfrm>
            <a:off x="1544600" y="1745400"/>
            <a:ext cx="2718600" cy="24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subTitle" idx="4"/>
          </p:nvPr>
        </p:nvSpPr>
        <p:spPr>
          <a:xfrm>
            <a:off x="4577150" y="1251125"/>
            <a:ext cx="270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body" idx="5"/>
          </p:nvPr>
        </p:nvSpPr>
        <p:spPr>
          <a:xfrm>
            <a:off x="4592600" y="1745400"/>
            <a:ext cx="2718600" cy="24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04E55502-9477-445F-B06C-F8A0FA94E7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EBB55E4F-CBB7-4F79-A090-AABE9FBF1EF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2B82AB1-312E-4C07-A6A6-680D9AD0BC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3A696995-C4EC-4E4C-AC18-7629346F0A3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9FAD2BDF-4256-4602-8AFC-6D4F40851A7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4E72D542-D24B-4B4F-A289-7451114B3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76162A4-D906-412E-ABCC-8CD5B53D2F4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81EE7CD5-5FD2-4E56-91FC-9BAAC52E9A3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D6D36594-BF05-4C6A-BE32-DE57BC66284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3E5F3012-679A-45AE-89CB-1EB7D5E385C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0705F8B6-682C-4C9B-87DF-F47C70D983C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C560E56C-080B-453F-913C-108BB173283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332AB5D8-731D-4556-890F-C04EF4399C5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B02435F-2B66-4644-8945-D734FDDC05F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A45F6DB5-08C0-4F5B-96D4-C1CE8BA78A7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xmlns="" id="{BFCFD499-5772-4016-BB5B-AD52454F374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DEB2278D-EDFE-4342-A646-6910C0807A3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BE4855E0-775F-4E23-BB20-0BBFF2F05AC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3BACA8FB-9A3F-4D8C-8D7C-AD56E0A9F7D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71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4DEA19E5-E47C-4C96-AC4D-4F8C25DF81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xmlns="" id="{3206683D-6FAC-4907-9F0F-5E9D7A3008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www.fk.unram.ac.id</a:t>
            </a:r>
            <a:endParaRPr lang="id-ID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xmlns="" id="{67D0E480-C697-457F-8B93-877B8140B7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xmlns="" id="{C9387CD9-18A7-4DD3-903D-6C7449C187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xmlns="" id="{9AB7B151-93E6-4440-B094-8A093DBE48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9178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2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"/>
          <p:cNvSpPr txBox="1">
            <a:spLocks noGrp="1"/>
          </p:cNvSpPr>
          <p:nvPr>
            <p:ph type="title"/>
          </p:nvPr>
        </p:nvSpPr>
        <p:spPr>
          <a:xfrm>
            <a:off x="1621825" y="200800"/>
            <a:ext cx="7275000" cy="8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5"/>
          <p:cNvSpPr txBox="1">
            <a:spLocks noGrp="1"/>
          </p:cNvSpPr>
          <p:nvPr>
            <p:ph type="body" idx="1"/>
          </p:nvPr>
        </p:nvSpPr>
        <p:spPr>
          <a:xfrm>
            <a:off x="1621825" y="1390125"/>
            <a:ext cx="7104900" cy="34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F95F3530-48A3-4636-95E0-1BF087407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2020</a:t>
            </a:r>
            <a:endParaRPr lang="id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2475830C-2292-417D-896B-DDF204910B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8638944A-71AB-427C-9482-626F8970F8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9640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8"/>
          <p:cNvSpPr txBox="1">
            <a:spLocks noGrp="1"/>
          </p:cNvSpPr>
          <p:nvPr>
            <p:ph type="subTitle" idx="1"/>
          </p:nvPr>
        </p:nvSpPr>
        <p:spPr>
          <a:xfrm>
            <a:off x="324375" y="2826600"/>
            <a:ext cx="86343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4FCF82F9-C1AF-4F73-8BF8-0231239691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D6B9149-DBA9-42C5-BFC5-CE669EBE45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8526177-7134-4A53-A8AF-223604DBB9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29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3AD03EED-B2A7-48E8-BFD0-FEA80873E5E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B119CC-8534-41C3-92F2-8C6FBB96E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4779B361-468E-4C25-BAE1-90E6052BF2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593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(16:9)</PresentationFormat>
  <Paragraphs>2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Roboto</vt:lpstr>
      <vt:lpstr>Calibri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modified xsi:type="dcterms:W3CDTF">2020-10-12T04:37:01Z</dcterms:modified>
</cp:coreProperties>
</file>